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90" r:id="rId5"/>
    <p:sldId id="259" r:id="rId6"/>
    <p:sldId id="266" r:id="rId7"/>
    <p:sldId id="260" r:id="rId8"/>
    <p:sldId id="291" r:id="rId9"/>
    <p:sldId id="261" r:id="rId10"/>
    <p:sldId id="267" r:id="rId11"/>
    <p:sldId id="262" r:id="rId12"/>
    <p:sldId id="292" r:id="rId13"/>
    <p:sldId id="26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96" y="6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BF851-AADE-4FE0-ADB3-B132AE0EF82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24D6D-C665-4AA3-BE7A-6282D67ACC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5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E285-A449-49AA-A19B-2D9034DF2572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19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0FFDE-B7C3-48D5-A922-4F7ABE11AE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00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0FFDE-B7C3-48D5-A922-4F7ABE11AE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6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0FFDE-B7C3-48D5-A922-4F7ABE11AE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28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0C459-90D7-4AF4-801E-B9477D1F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2C973A-5015-4B66-AB55-BC8C50E12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E3860-789A-4771-8B1E-C544027E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0F0A1-21A4-4CE8-BDB5-1CA92715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4C85A3-C7F5-4F85-96E7-0BD24070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33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853CB-09EA-4490-9269-44DD18C1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B16878-3978-4D55-A399-F9F52363E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F3EBC4-29ED-4390-8C7B-58736B33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5787BC-FBBE-419A-8D64-40066100E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B1CA4-E606-4883-8A80-4396EC22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25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8419EE-179F-4D98-8535-AD934E449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1975E0-BCB6-4BDE-BFAD-ABC4BC9EE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860CF6-F9A7-4EF5-ABF7-BEFF43242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9501FA-83EB-4198-8B5F-DE20B05A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9CD13-6248-421A-A347-A3FEFD19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29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3397D-43ED-4D4F-A985-F7CFFBA1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11BB2-8E61-46BE-9B7C-E9DBC7953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50F691-1702-4E5D-A9A3-A31BABAB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64DAE0-D6CC-4AEF-9A10-5AC88318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DBB11B-E64F-4907-8F19-53E74717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26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434B3-3C2F-47EC-9B84-08D03B67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B33379-AC88-4D89-A721-464C4A1C4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3F861-37B5-4887-868A-19BA1CFF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2CFAF-4271-4FCE-A583-ECA6DA40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169A8-09D5-4551-BDB6-28252344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7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D0909-8061-4BDF-A248-DD6C1209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BE897-9357-47F3-A253-4C306302E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389747-E92E-4D9E-A1B6-502977A43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094B07-2CF6-49EE-8423-A27E8D734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8611F-F343-407A-83A3-956945C7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709BB2-EAEB-4371-BD67-0E5B66EC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2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C1361-4EBC-4F37-A703-6DA0DC60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AB10E6-8EDD-4911-B186-4A464B3EB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99D0A6-FF0F-4AA0-8214-EC4FCF711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25575E-F73F-4E0C-B7A9-287351085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75B138-FC21-4F83-B43D-2B9AC9073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02FDFE-5DF1-43F9-B149-C3E1E66B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CFF64D-BF43-41ED-9DFE-EA3B738B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0C617B-2B33-458A-BFCF-371B44A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81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B7BA6-A971-4C0A-B218-82F654AE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89C0E0-07FE-450D-A5DB-9FCBC77D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8AE4DE-9ADE-472F-9E9E-1C4FD1FD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59A955-387C-4F73-9197-BD7A1C275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7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E0B1A5-57D6-4AEB-B805-694E9CFE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E05767-CAD6-4E56-B3C6-3FD40B67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F2D0AE-6935-4083-9A95-5F209FA3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727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75DD9-8545-465C-96F5-C3762514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59F9DD-C75A-474F-929C-66E1B0635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13170D-589F-4854-BB84-1F8837DE6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C473B2-3F96-44CA-B330-952278D7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0671AF-A467-48A4-BFA1-179C804A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210DDE-D735-4EF1-9594-93AF8F34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82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FE2A3-FAF5-490E-A987-A6DA706E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0A4264F-42FD-4D30-BE39-FD65F5C54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E5259A-44C3-44FC-BA13-ED9124841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DA41F6-2E20-4C83-A8DE-02CE7499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63FD86-695E-4683-BE9B-EAA6D987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AF2A4A-FFFB-4B57-9D76-34936869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7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CA133B-74CA-444E-BC9E-51C1090F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316D7-3FDC-41F0-8A8A-DB8F17100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E7FFED-FD48-428A-947D-D8C47544E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5A998-1611-4C04-B76F-42A6D4A9530C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664E2-1351-4EF4-ABB2-B908446B6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8169A3-0AA3-4F7D-9AE3-F19C39988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B45FB-00E4-43FF-AB63-FEEE6FCF9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7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microsoft.com/office/2007/relationships/hdphoto" Target="../media/hdphoto1.wdp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-图片 7">
            <a:extLst>
              <a:ext uri="{FF2B5EF4-FFF2-40B4-BE49-F238E27FC236}">
                <a16:creationId xmlns:a16="http://schemas.microsoft.com/office/drawing/2014/main" id="{3E74DAB3-B312-4925-A7FB-69458E1F3E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" r="8529" b="18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A-图片 2">
            <a:extLst>
              <a:ext uri="{FF2B5EF4-FFF2-40B4-BE49-F238E27FC236}">
                <a16:creationId xmlns:a16="http://schemas.microsoft.com/office/drawing/2014/main" id="{D1CA15E6-3FD6-4FBF-92B9-11651BC191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188"/>
            <a:ext cx="3446901" cy="3638811"/>
          </a:xfrm>
          <a:prstGeom prst="rect">
            <a:avLst/>
          </a:prstGeom>
        </p:spPr>
      </p:pic>
      <p:pic>
        <p:nvPicPr>
          <p:cNvPr id="11" name="PA-图片 10">
            <a:extLst>
              <a:ext uri="{FF2B5EF4-FFF2-40B4-BE49-F238E27FC236}">
                <a16:creationId xmlns:a16="http://schemas.microsoft.com/office/drawing/2014/main" id="{15D047D3-0AD5-4EE1-807F-EA1974BA87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3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96" y="1240510"/>
            <a:ext cx="5054408" cy="2729806"/>
          </a:xfrm>
          <a:prstGeom prst="rect">
            <a:avLst/>
          </a:prstGeom>
        </p:spPr>
      </p:pic>
      <p:sp>
        <p:nvSpPr>
          <p:cNvPr id="14" name="PA-文本框 13">
            <a:extLst>
              <a:ext uri="{FF2B5EF4-FFF2-40B4-BE49-F238E27FC236}">
                <a16:creationId xmlns:a16="http://schemas.microsoft.com/office/drawing/2014/main" id="{54FE2FAA-7D89-48EB-802C-2BB4C21062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64689" y="3970316"/>
            <a:ext cx="14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演讲比赛</a:t>
            </a:r>
          </a:p>
        </p:txBody>
      </p:sp>
      <p:sp>
        <p:nvSpPr>
          <p:cNvPr id="15" name="PA-文本框 14">
            <a:extLst>
              <a:ext uri="{FF2B5EF4-FFF2-40B4-BE49-F238E27FC236}">
                <a16:creationId xmlns:a16="http://schemas.microsoft.com/office/drawing/2014/main" id="{B11C9A84-C8FC-46D7-AB10-35E2B5420F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67728" y="3970316"/>
            <a:ext cx="14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歌唱比赛</a:t>
            </a:r>
          </a:p>
        </p:txBody>
      </p:sp>
      <p:sp>
        <p:nvSpPr>
          <p:cNvPr id="16" name="PA-文本框 15">
            <a:extLst>
              <a:ext uri="{FF2B5EF4-FFF2-40B4-BE49-F238E27FC236}">
                <a16:creationId xmlns:a16="http://schemas.microsoft.com/office/drawing/2014/main" id="{6A5FD4FF-2590-446C-8E27-9D57C381A48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970766" y="3970316"/>
            <a:ext cx="14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文艺比赛</a:t>
            </a:r>
          </a:p>
        </p:txBody>
      </p:sp>
    </p:spTree>
    <p:extLst>
      <p:ext uri="{BB962C8B-B14F-4D97-AF65-F5344CB8AC3E}">
        <p14:creationId xmlns:p14="http://schemas.microsoft.com/office/powerpoint/2010/main" val="28453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B88D8D1-C69F-4D09-84DA-FBB6A9B43151}"/>
              </a:ext>
            </a:extLst>
          </p:cNvPr>
          <p:cNvGrpSpPr/>
          <p:nvPr/>
        </p:nvGrpSpPr>
        <p:grpSpPr>
          <a:xfrm>
            <a:off x="741586" y="717527"/>
            <a:ext cx="9871762" cy="5349922"/>
            <a:chOff x="741586" y="717527"/>
            <a:chExt cx="9871762" cy="5349922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12E6B7B-1CEA-412F-97FA-F7F53CC85630}"/>
                </a:ext>
              </a:extLst>
            </p:cNvPr>
            <p:cNvSpPr/>
            <p:nvPr/>
          </p:nvSpPr>
          <p:spPr>
            <a:xfrm>
              <a:off x="741586" y="717527"/>
              <a:ext cx="5372669" cy="2674961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ECB33AA-0B90-4B2B-A34C-9CC933AFE098}"/>
                </a:ext>
              </a:extLst>
            </p:cNvPr>
            <p:cNvSpPr/>
            <p:nvPr/>
          </p:nvSpPr>
          <p:spPr>
            <a:xfrm>
              <a:off x="2820658" y="3392488"/>
              <a:ext cx="3311855" cy="2674961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5A7D1E2-48A5-4BD9-88F2-8B0413874A62}"/>
                </a:ext>
              </a:extLst>
            </p:cNvPr>
            <p:cNvSpPr/>
            <p:nvPr/>
          </p:nvSpPr>
          <p:spPr>
            <a:xfrm>
              <a:off x="6114255" y="739253"/>
              <a:ext cx="2495266" cy="1487607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A53268A-D44E-4B8C-877E-B8C0927FE352}"/>
                </a:ext>
              </a:extLst>
            </p:cNvPr>
            <p:cNvSpPr/>
            <p:nvPr/>
          </p:nvSpPr>
          <p:spPr>
            <a:xfrm>
              <a:off x="6114255" y="2226861"/>
              <a:ext cx="4499093" cy="205853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1FD3AB2-ED60-4072-8CBB-5036A8B475E5}"/>
                </a:ext>
              </a:extLst>
            </p:cNvPr>
            <p:cNvSpPr/>
            <p:nvPr/>
          </p:nvSpPr>
          <p:spPr>
            <a:xfrm>
              <a:off x="6132514" y="4285399"/>
              <a:ext cx="3516454" cy="1446662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07A2FE40-DD77-43B7-A1F0-E90E0841D5C2}"/>
              </a:ext>
            </a:extLst>
          </p:cNvPr>
          <p:cNvSpPr/>
          <p:nvPr/>
        </p:nvSpPr>
        <p:spPr>
          <a:xfrm>
            <a:off x="744797" y="3796635"/>
            <a:ext cx="1798235" cy="227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2283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活动宗旨 ：让全院学生充分了解学校、激发热爱学校、爱护学校声誉的强烈责任心和高度责任感。</a:t>
            </a:r>
            <a:endParaRPr lang="zh-CN" altLang="zh-CN" sz="1600" dirty="0">
              <a:solidFill>
                <a:srgbClr val="006439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167E0A4-566D-4BBA-AC1D-1C2544C343AE}"/>
              </a:ext>
            </a:extLst>
          </p:cNvPr>
          <p:cNvCxnSpPr>
            <a:cxnSpLocks/>
          </p:cNvCxnSpPr>
          <p:nvPr/>
        </p:nvCxnSpPr>
        <p:spPr>
          <a:xfrm flipH="1">
            <a:off x="7028597" y="6218830"/>
            <a:ext cx="136478" cy="341194"/>
          </a:xfrm>
          <a:prstGeom prst="line">
            <a:avLst/>
          </a:prstGeom>
          <a:ln w="28575">
            <a:solidFill>
              <a:srgbClr val="455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8D68EA3-0F1A-4FD3-B1A7-28F5DC6AA4DC}"/>
              </a:ext>
            </a:extLst>
          </p:cNvPr>
          <p:cNvCxnSpPr>
            <a:cxnSpLocks/>
          </p:cNvCxnSpPr>
          <p:nvPr/>
        </p:nvCxnSpPr>
        <p:spPr>
          <a:xfrm flipH="1">
            <a:off x="7742441" y="6218830"/>
            <a:ext cx="136478" cy="341194"/>
          </a:xfrm>
          <a:prstGeom prst="line">
            <a:avLst/>
          </a:prstGeom>
          <a:ln w="28575">
            <a:solidFill>
              <a:srgbClr val="455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C729E7A-738B-40A4-B7AE-337B1CA74412}"/>
              </a:ext>
            </a:extLst>
          </p:cNvPr>
          <p:cNvCxnSpPr>
            <a:cxnSpLocks/>
          </p:cNvCxnSpPr>
          <p:nvPr/>
        </p:nvCxnSpPr>
        <p:spPr>
          <a:xfrm flipH="1">
            <a:off x="8456285" y="6218830"/>
            <a:ext cx="136478" cy="341194"/>
          </a:xfrm>
          <a:prstGeom prst="line">
            <a:avLst/>
          </a:prstGeom>
          <a:ln w="28575">
            <a:solidFill>
              <a:srgbClr val="455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EE6E438-4F87-4A32-AB47-974670B5964F}"/>
              </a:ext>
            </a:extLst>
          </p:cNvPr>
          <p:cNvCxnSpPr>
            <a:cxnSpLocks/>
          </p:cNvCxnSpPr>
          <p:nvPr/>
        </p:nvCxnSpPr>
        <p:spPr>
          <a:xfrm flipH="1">
            <a:off x="9170129" y="6218830"/>
            <a:ext cx="136478" cy="341194"/>
          </a:xfrm>
          <a:prstGeom prst="line">
            <a:avLst/>
          </a:prstGeom>
          <a:ln w="28575">
            <a:solidFill>
              <a:srgbClr val="455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3688993-7C02-4104-8C73-96796B9D3796}"/>
              </a:ext>
            </a:extLst>
          </p:cNvPr>
          <p:cNvCxnSpPr>
            <a:cxnSpLocks/>
          </p:cNvCxnSpPr>
          <p:nvPr/>
        </p:nvCxnSpPr>
        <p:spPr>
          <a:xfrm flipH="1">
            <a:off x="9883973" y="6218830"/>
            <a:ext cx="136478" cy="341194"/>
          </a:xfrm>
          <a:prstGeom prst="line">
            <a:avLst/>
          </a:prstGeom>
          <a:ln w="28575">
            <a:solidFill>
              <a:srgbClr val="455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DFBD280-9255-4309-BE38-372528AFDE20}"/>
              </a:ext>
            </a:extLst>
          </p:cNvPr>
          <p:cNvCxnSpPr>
            <a:cxnSpLocks/>
          </p:cNvCxnSpPr>
          <p:nvPr/>
        </p:nvCxnSpPr>
        <p:spPr>
          <a:xfrm flipH="1">
            <a:off x="10597817" y="6218830"/>
            <a:ext cx="136478" cy="341194"/>
          </a:xfrm>
          <a:prstGeom prst="line">
            <a:avLst/>
          </a:prstGeom>
          <a:ln w="28575">
            <a:solidFill>
              <a:srgbClr val="455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090902B-1E01-43BC-8372-509DEC2284B2}"/>
              </a:ext>
            </a:extLst>
          </p:cNvPr>
          <p:cNvCxnSpPr>
            <a:cxnSpLocks/>
          </p:cNvCxnSpPr>
          <p:nvPr/>
        </p:nvCxnSpPr>
        <p:spPr>
          <a:xfrm flipH="1">
            <a:off x="11311659" y="6218830"/>
            <a:ext cx="136478" cy="341194"/>
          </a:xfrm>
          <a:prstGeom prst="line">
            <a:avLst/>
          </a:prstGeom>
          <a:ln w="28575">
            <a:solidFill>
              <a:srgbClr val="455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346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3D5134-97B7-40D0-806E-2BEB1F4B2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t="10693" r="20378" b="191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F885D5-4F30-4E49-AF87-70B97EAC3B4F}"/>
              </a:ext>
            </a:extLst>
          </p:cNvPr>
          <p:cNvSpPr txBox="1"/>
          <p:nvPr/>
        </p:nvSpPr>
        <p:spPr>
          <a:xfrm>
            <a:off x="4268885" y="2659559"/>
            <a:ext cx="365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D51CFF-0E72-4832-BB58-06AAEEB1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74320"/>
            <a:ext cx="12192000" cy="6583680"/>
          </a:xfrm>
          <a:custGeom>
            <a:avLst/>
            <a:gdLst>
              <a:gd name="connsiteX0" fmla="*/ 1028370 w 12192000"/>
              <a:gd name="connsiteY0" fmla="*/ 3177066 h 6583680"/>
              <a:gd name="connsiteX1" fmla="*/ 1029817 w 12192000"/>
              <a:gd name="connsiteY1" fmla="*/ 3177199 h 6583680"/>
              <a:gd name="connsiteX2" fmla="*/ 1033748 w 12192000"/>
              <a:gd name="connsiteY2" fmla="*/ 3177627 h 6583680"/>
              <a:gd name="connsiteX3" fmla="*/ 8652070 w 12192000"/>
              <a:gd name="connsiteY3" fmla="*/ 3128684 h 6583680"/>
              <a:gd name="connsiteX4" fmla="*/ 8650778 w 12192000"/>
              <a:gd name="connsiteY4" fmla="*/ 3129679 h 6583680"/>
              <a:gd name="connsiteX5" fmla="*/ 8650237 w 12192000"/>
              <a:gd name="connsiteY5" fmla="*/ 3130053 h 6583680"/>
              <a:gd name="connsiteX6" fmla="*/ 896994 w 12192000"/>
              <a:gd name="connsiteY6" fmla="*/ 394937 h 6583680"/>
              <a:gd name="connsiteX7" fmla="*/ 896866 w 12192000"/>
              <a:gd name="connsiteY7" fmla="*/ 395094 h 6583680"/>
              <a:gd name="connsiteX8" fmla="*/ 896199 w 12192000"/>
              <a:gd name="connsiteY8" fmla="*/ 395773 h 6583680"/>
              <a:gd name="connsiteX9" fmla="*/ 0 w 12192000"/>
              <a:gd name="connsiteY9" fmla="*/ 0 h 6583680"/>
              <a:gd name="connsiteX10" fmla="*/ 1987069 w 12192000"/>
              <a:gd name="connsiteY10" fmla="*/ 0 h 6583680"/>
              <a:gd name="connsiteX11" fmla="*/ 1980444 w 12192000"/>
              <a:gd name="connsiteY11" fmla="*/ 3328 h 6583680"/>
              <a:gd name="connsiteX12" fmla="*/ 1925782 w 12192000"/>
              <a:gd name="connsiteY12" fmla="*/ 16625 h 6583680"/>
              <a:gd name="connsiteX13" fmla="*/ 1801091 w 12192000"/>
              <a:gd name="connsiteY13" fmla="*/ 44335 h 6583680"/>
              <a:gd name="connsiteX14" fmla="*/ 1717964 w 12192000"/>
              <a:gd name="connsiteY14" fmla="*/ 72044 h 6583680"/>
              <a:gd name="connsiteX15" fmla="*/ 1607127 w 12192000"/>
              <a:gd name="connsiteY15" fmla="*/ 99753 h 6583680"/>
              <a:gd name="connsiteX16" fmla="*/ 1551709 w 12192000"/>
              <a:gd name="connsiteY16" fmla="*/ 113607 h 6583680"/>
              <a:gd name="connsiteX17" fmla="*/ 1427018 w 12192000"/>
              <a:gd name="connsiteY17" fmla="*/ 155171 h 6583680"/>
              <a:gd name="connsiteX18" fmla="*/ 1385455 w 12192000"/>
              <a:gd name="connsiteY18" fmla="*/ 169025 h 6583680"/>
              <a:gd name="connsiteX19" fmla="*/ 1330036 w 12192000"/>
              <a:gd name="connsiteY19" fmla="*/ 182880 h 6583680"/>
              <a:gd name="connsiteX20" fmla="*/ 1288473 w 12192000"/>
              <a:gd name="connsiteY20" fmla="*/ 210589 h 6583680"/>
              <a:gd name="connsiteX21" fmla="*/ 1108364 w 12192000"/>
              <a:gd name="connsiteY21" fmla="*/ 266007 h 6583680"/>
              <a:gd name="connsiteX22" fmla="*/ 997527 w 12192000"/>
              <a:gd name="connsiteY22" fmla="*/ 321425 h 6583680"/>
              <a:gd name="connsiteX23" fmla="*/ 928255 w 12192000"/>
              <a:gd name="connsiteY23" fmla="*/ 362989 h 6583680"/>
              <a:gd name="connsiteX24" fmla="*/ 904927 w 12192000"/>
              <a:gd name="connsiteY24" fmla="*/ 386601 h 6583680"/>
              <a:gd name="connsiteX25" fmla="*/ 896994 w 12192000"/>
              <a:gd name="connsiteY25" fmla="*/ 394937 h 6583680"/>
              <a:gd name="connsiteX26" fmla="*/ 901724 w 12192000"/>
              <a:gd name="connsiteY26" fmla="*/ 389154 h 6583680"/>
              <a:gd name="connsiteX27" fmla="*/ 858982 w 12192000"/>
              <a:gd name="connsiteY27" fmla="*/ 404553 h 6583680"/>
              <a:gd name="connsiteX28" fmla="*/ 817418 w 12192000"/>
              <a:gd name="connsiteY28" fmla="*/ 446116 h 6583680"/>
              <a:gd name="connsiteX29" fmla="*/ 775855 w 12192000"/>
              <a:gd name="connsiteY29" fmla="*/ 473825 h 6583680"/>
              <a:gd name="connsiteX30" fmla="*/ 748145 w 12192000"/>
              <a:gd name="connsiteY30" fmla="*/ 501535 h 6583680"/>
              <a:gd name="connsiteX31" fmla="*/ 706582 w 12192000"/>
              <a:gd name="connsiteY31" fmla="*/ 529244 h 6583680"/>
              <a:gd name="connsiteX32" fmla="*/ 665018 w 12192000"/>
              <a:gd name="connsiteY32" fmla="*/ 570807 h 6583680"/>
              <a:gd name="connsiteX33" fmla="*/ 595745 w 12192000"/>
              <a:gd name="connsiteY33" fmla="*/ 653935 h 6583680"/>
              <a:gd name="connsiteX34" fmla="*/ 540327 w 12192000"/>
              <a:gd name="connsiteY34" fmla="*/ 681644 h 6583680"/>
              <a:gd name="connsiteX35" fmla="*/ 498764 w 12192000"/>
              <a:gd name="connsiteY35" fmla="*/ 737062 h 6583680"/>
              <a:gd name="connsiteX36" fmla="*/ 457200 w 12192000"/>
              <a:gd name="connsiteY36" fmla="*/ 764771 h 6583680"/>
              <a:gd name="connsiteX37" fmla="*/ 429491 w 12192000"/>
              <a:gd name="connsiteY37" fmla="*/ 820189 h 6583680"/>
              <a:gd name="connsiteX38" fmla="*/ 360218 w 12192000"/>
              <a:gd name="connsiteY38" fmla="*/ 903316 h 6583680"/>
              <a:gd name="connsiteX39" fmla="*/ 346364 w 12192000"/>
              <a:gd name="connsiteY39" fmla="*/ 944880 h 6583680"/>
              <a:gd name="connsiteX40" fmla="*/ 318655 w 12192000"/>
              <a:gd name="connsiteY40" fmla="*/ 986444 h 6583680"/>
              <a:gd name="connsiteX41" fmla="*/ 304800 w 12192000"/>
              <a:gd name="connsiteY41" fmla="*/ 1041862 h 6583680"/>
              <a:gd name="connsiteX42" fmla="*/ 263236 w 12192000"/>
              <a:gd name="connsiteY42" fmla="*/ 1194262 h 6583680"/>
              <a:gd name="connsiteX43" fmla="*/ 290945 w 12192000"/>
              <a:gd name="connsiteY43" fmla="*/ 1900844 h 6583680"/>
              <a:gd name="connsiteX44" fmla="*/ 304800 w 12192000"/>
              <a:gd name="connsiteY44" fmla="*/ 1942407 h 6583680"/>
              <a:gd name="connsiteX45" fmla="*/ 346364 w 12192000"/>
              <a:gd name="connsiteY45" fmla="*/ 2039389 h 6583680"/>
              <a:gd name="connsiteX46" fmla="*/ 387927 w 12192000"/>
              <a:gd name="connsiteY46" fmla="*/ 2164080 h 6583680"/>
              <a:gd name="connsiteX47" fmla="*/ 401782 w 12192000"/>
              <a:gd name="connsiteY47" fmla="*/ 2205644 h 6583680"/>
              <a:gd name="connsiteX48" fmla="*/ 415636 w 12192000"/>
              <a:gd name="connsiteY48" fmla="*/ 2247207 h 6583680"/>
              <a:gd name="connsiteX49" fmla="*/ 429491 w 12192000"/>
              <a:gd name="connsiteY49" fmla="*/ 2967644 h 6583680"/>
              <a:gd name="connsiteX50" fmla="*/ 498764 w 12192000"/>
              <a:gd name="connsiteY50" fmla="*/ 3092335 h 6583680"/>
              <a:gd name="connsiteX51" fmla="*/ 512618 w 12192000"/>
              <a:gd name="connsiteY51" fmla="*/ 3078480 h 6583680"/>
              <a:gd name="connsiteX52" fmla="*/ 595745 w 12192000"/>
              <a:gd name="connsiteY52" fmla="*/ 3092335 h 6583680"/>
              <a:gd name="connsiteX53" fmla="*/ 886691 w 12192000"/>
              <a:gd name="connsiteY53" fmla="*/ 3161607 h 6583680"/>
              <a:gd name="connsiteX54" fmla="*/ 1020634 w 12192000"/>
              <a:gd name="connsiteY54" fmla="*/ 3176259 h 6583680"/>
              <a:gd name="connsiteX55" fmla="*/ 1028370 w 12192000"/>
              <a:gd name="connsiteY55" fmla="*/ 3177066 h 6583680"/>
              <a:gd name="connsiteX56" fmla="*/ 1004726 w 12192000"/>
              <a:gd name="connsiteY56" fmla="*/ 3174895 h 6583680"/>
              <a:gd name="connsiteX57" fmla="*/ 1149927 w 12192000"/>
              <a:gd name="connsiteY57" fmla="*/ 3203171 h 6583680"/>
              <a:gd name="connsiteX58" fmla="*/ 1537855 w 12192000"/>
              <a:gd name="connsiteY58" fmla="*/ 3244735 h 6583680"/>
              <a:gd name="connsiteX59" fmla="*/ 1704109 w 12192000"/>
              <a:gd name="connsiteY59" fmla="*/ 3272444 h 6583680"/>
              <a:gd name="connsiteX60" fmla="*/ 4932218 w 12192000"/>
              <a:gd name="connsiteY60" fmla="*/ 3258589 h 6583680"/>
              <a:gd name="connsiteX61" fmla="*/ 5167745 w 12192000"/>
              <a:gd name="connsiteY61" fmla="*/ 3244735 h 6583680"/>
              <a:gd name="connsiteX62" fmla="*/ 8340436 w 12192000"/>
              <a:gd name="connsiteY62" fmla="*/ 3230880 h 6583680"/>
              <a:gd name="connsiteX63" fmla="*/ 8440870 w 12192000"/>
              <a:gd name="connsiteY63" fmla="*/ 3217690 h 6583680"/>
              <a:gd name="connsiteX64" fmla="*/ 8444906 w 12192000"/>
              <a:gd name="connsiteY64" fmla="*/ 3217359 h 6583680"/>
              <a:gd name="connsiteX65" fmla="*/ 8445074 w 12192000"/>
              <a:gd name="connsiteY65" fmla="*/ 3217369 h 6583680"/>
              <a:gd name="connsiteX66" fmla="*/ 8449875 w 12192000"/>
              <a:gd name="connsiteY66" fmla="*/ 3216952 h 6583680"/>
              <a:gd name="connsiteX67" fmla="*/ 8444906 w 12192000"/>
              <a:gd name="connsiteY67" fmla="*/ 3217359 h 6583680"/>
              <a:gd name="connsiteX68" fmla="*/ 8436719 w 12192000"/>
              <a:gd name="connsiteY68" fmla="*/ 3216877 h 6583680"/>
              <a:gd name="connsiteX69" fmla="*/ 8492836 w 12192000"/>
              <a:gd name="connsiteY69" fmla="*/ 3189316 h 6583680"/>
              <a:gd name="connsiteX70" fmla="*/ 8603673 w 12192000"/>
              <a:gd name="connsiteY70" fmla="*/ 3161607 h 6583680"/>
              <a:gd name="connsiteX71" fmla="*/ 8636737 w 12192000"/>
              <a:gd name="connsiteY71" fmla="*/ 3139376 h 6583680"/>
              <a:gd name="connsiteX72" fmla="*/ 8650237 w 12192000"/>
              <a:gd name="connsiteY72" fmla="*/ 3130053 h 6583680"/>
              <a:gd name="connsiteX73" fmla="*/ 8646884 w 12192000"/>
              <a:gd name="connsiteY73" fmla="*/ 3132557 h 6583680"/>
              <a:gd name="connsiteX74" fmla="*/ 8686800 w 12192000"/>
              <a:gd name="connsiteY74" fmla="*/ 3120044 h 6583680"/>
              <a:gd name="connsiteX75" fmla="*/ 8728364 w 12192000"/>
              <a:gd name="connsiteY75" fmla="*/ 3092335 h 6583680"/>
              <a:gd name="connsiteX76" fmla="*/ 8839200 w 12192000"/>
              <a:gd name="connsiteY76" fmla="*/ 3064625 h 6583680"/>
              <a:gd name="connsiteX77" fmla="*/ 8922327 w 12192000"/>
              <a:gd name="connsiteY77" fmla="*/ 3036916 h 6583680"/>
              <a:gd name="connsiteX78" fmla="*/ 8977745 w 12192000"/>
              <a:gd name="connsiteY78" fmla="*/ 3023062 h 6583680"/>
              <a:gd name="connsiteX79" fmla="*/ 9060873 w 12192000"/>
              <a:gd name="connsiteY79" fmla="*/ 2995353 h 6583680"/>
              <a:gd name="connsiteX80" fmla="*/ 9185564 w 12192000"/>
              <a:gd name="connsiteY80" fmla="*/ 2967644 h 6583680"/>
              <a:gd name="connsiteX81" fmla="*/ 9227127 w 12192000"/>
              <a:gd name="connsiteY81" fmla="*/ 2939935 h 6583680"/>
              <a:gd name="connsiteX82" fmla="*/ 9268691 w 12192000"/>
              <a:gd name="connsiteY82" fmla="*/ 2926080 h 6583680"/>
              <a:gd name="connsiteX83" fmla="*/ 9337964 w 12192000"/>
              <a:gd name="connsiteY83" fmla="*/ 2898371 h 6583680"/>
              <a:gd name="connsiteX84" fmla="*/ 9421091 w 12192000"/>
              <a:gd name="connsiteY84" fmla="*/ 2856807 h 6583680"/>
              <a:gd name="connsiteX85" fmla="*/ 9545782 w 12192000"/>
              <a:gd name="connsiteY85" fmla="*/ 2759825 h 6583680"/>
              <a:gd name="connsiteX86" fmla="*/ 9587345 w 12192000"/>
              <a:gd name="connsiteY86" fmla="*/ 2704407 h 6583680"/>
              <a:gd name="connsiteX87" fmla="*/ 9615055 w 12192000"/>
              <a:gd name="connsiteY87" fmla="*/ 2676698 h 6583680"/>
              <a:gd name="connsiteX88" fmla="*/ 9642764 w 12192000"/>
              <a:gd name="connsiteY88" fmla="*/ 2635135 h 6583680"/>
              <a:gd name="connsiteX89" fmla="*/ 9753600 w 12192000"/>
              <a:gd name="connsiteY89" fmla="*/ 2538153 h 6583680"/>
              <a:gd name="connsiteX90" fmla="*/ 9822873 w 12192000"/>
              <a:gd name="connsiteY90" fmla="*/ 2441171 h 6583680"/>
              <a:gd name="connsiteX91" fmla="*/ 9850582 w 12192000"/>
              <a:gd name="connsiteY91" fmla="*/ 2385753 h 6583680"/>
              <a:gd name="connsiteX92" fmla="*/ 9892145 w 12192000"/>
              <a:gd name="connsiteY92" fmla="*/ 2344189 h 6583680"/>
              <a:gd name="connsiteX93" fmla="*/ 9906000 w 12192000"/>
              <a:gd name="connsiteY93" fmla="*/ 2302625 h 6583680"/>
              <a:gd name="connsiteX94" fmla="*/ 9919855 w 12192000"/>
              <a:gd name="connsiteY94" fmla="*/ 2247207 h 6583680"/>
              <a:gd name="connsiteX95" fmla="*/ 9961418 w 12192000"/>
              <a:gd name="connsiteY95" fmla="*/ 2205644 h 6583680"/>
              <a:gd name="connsiteX96" fmla="*/ 9975273 w 12192000"/>
              <a:gd name="connsiteY96" fmla="*/ 2164080 h 6583680"/>
              <a:gd name="connsiteX97" fmla="*/ 10044545 w 12192000"/>
              <a:gd name="connsiteY97" fmla="*/ 2080953 h 6583680"/>
              <a:gd name="connsiteX98" fmla="*/ 10072255 w 12192000"/>
              <a:gd name="connsiteY98" fmla="*/ 1997825 h 6583680"/>
              <a:gd name="connsiteX99" fmla="*/ 10113818 w 12192000"/>
              <a:gd name="connsiteY99" fmla="*/ 1845425 h 6583680"/>
              <a:gd name="connsiteX100" fmla="*/ 10141527 w 12192000"/>
              <a:gd name="connsiteY100" fmla="*/ 1706880 h 6583680"/>
              <a:gd name="connsiteX101" fmla="*/ 10127673 w 12192000"/>
              <a:gd name="connsiteY101" fmla="*/ 723207 h 6583680"/>
              <a:gd name="connsiteX102" fmla="*/ 10113818 w 12192000"/>
              <a:gd name="connsiteY102" fmla="*/ 653935 h 6583680"/>
              <a:gd name="connsiteX103" fmla="*/ 10072255 w 12192000"/>
              <a:gd name="connsiteY103" fmla="*/ 501535 h 6583680"/>
              <a:gd name="connsiteX104" fmla="*/ 10030691 w 12192000"/>
              <a:gd name="connsiteY104" fmla="*/ 349135 h 6583680"/>
              <a:gd name="connsiteX105" fmla="*/ 10002982 w 12192000"/>
              <a:gd name="connsiteY105" fmla="*/ 321425 h 6583680"/>
              <a:gd name="connsiteX106" fmla="*/ 9975273 w 12192000"/>
              <a:gd name="connsiteY106" fmla="*/ 238298 h 6583680"/>
              <a:gd name="connsiteX107" fmla="*/ 9878291 w 12192000"/>
              <a:gd name="connsiteY107" fmla="*/ 155171 h 6583680"/>
              <a:gd name="connsiteX108" fmla="*/ 9809018 w 12192000"/>
              <a:gd name="connsiteY108" fmla="*/ 99753 h 6583680"/>
              <a:gd name="connsiteX109" fmla="*/ 9725891 w 12192000"/>
              <a:gd name="connsiteY109" fmla="*/ 44335 h 6583680"/>
              <a:gd name="connsiteX110" fmla="*/ 9684327 w 12192000"/>
              <a:gd name="connsiteY110" fmla="*/ 16625 h 6583680"/>
              <a:gd name="connsiteX111" fmla="*/ 9587345 w 12192000"/>
              <a:gd name="connsiteY111" fmla="*/ 2771 h 6583680"/>
              <a:gd name="connsiteX112" fmla="*/ 9579032 w 12192000"/>
              <a:gd name="connsiteY112" fmla="*/ 0 h 6583680"/>
              <a:gd name="connsiteX113" fmla="*/ 12192000 w 12192000"/>
              <a:gd name="connsiteY113" fmla="*/ 0 h 6583680"/>
              <a:gd name="connsiteX114" fmla="*/ 12192000 w 12192000"/>
              <a:gd name="connsiteY114" fmla="*/ 6583680 h 6583680"/>
              <a:gd name="connsiteX115" fmla="*/ 0 w 12192000"/>
              <a:gd name="connsiteY115" fmla="*/ 6583680 h 65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583680">
                <a:moveTo>
                  <a:pt x="1028370" y="3177066"/>
                </a:moveTo>
                <a:lnTo>
                  <a:pt x="1029817" y="3177199"/>
                </a:lnTo>
                <a:cubicBezTo>
                  <a:pt x="1035924" y="3177811"/>
                  <a:pt x="1038504" y="3178110"/>
                  <a:pt x="1033748" y="3177627"/>
                </a:cubicBezTo>
                <a:close/>
                <a:moveTo>
                  <a:pt x="8652070" y="3128684"/>
                </a:moveTo>
                <a:cubicBezTo>
                  <a:pt x="8653068" y="3127992"/>
                  <a:pt x="8652986" y="3128110"/>
                  <a:pt x="8650778" y="3129679"/>
                </a:cubicBezTo>
                <a:lnTo>
                  <a:pt x="8650237" y="3130053"/>
                </a:lnTo>
                <a:close/>
                <a:moveTo>
                  <a:pt x="896994" y="394937"/>
                </a:moveTo>
                <a:lnTo>
                  <a:pt x="896866" y="395094"/>
                </a:lnTo>
                <a:cubicBezTo>
                  <a:pt x="895656" y="396452"/>
                  <a:pt x="895144" y="396933"/>
                  <a:pt x="896199" y="395773"/>
                </a:cubicBezTo>
                <a:close/>
                <a:moveTo>
                  <a:pt x="0" y="0"/>
                </a:moveTo>
                <a:lnTo>
                  <a:pt x="1987069" y="0"/>
                </a:lnTo>
                <a:lnTo>
                  <a:pt x="1980444" y="3328"/>
                </a:lnTo>
                <a:cubicBezTo>
                  <a:pt x="1978509" y="4655"/>
                  <a:pt x="1974518" y="5795"/>
                  <a:pt x="1925782" y="16625"/>
                </a:cubicBezTo>
                <a:cubicBezTo>
                  <a:pt x="1874930" y="27925"/>
                  <a:pt x="1849361" y="29854"/>
                  <a:pt x="1801091" y="44335"/>
                </a:cubicBezTo>
                <a:cubicBezTo>
                  <a:pt x="1773115" y="52728"/>
                  <a:pt x="1746300" y="64960"/>
                  <a:pt x="1717964" y="72044"/>
                </a:cubicBezTo>
                <a:lnTo>
                  <a:pt x="1607127" y="99753"/>
                </a:lnTo>
                <a:lnTo>
                  <a:pt x="1551709" y="113607"/>
                </a:lnTo>
                <a:cubicBezTo>
                  <a:pt x="1479396" y="161815"/>
                  <a:pt x="1539013" y="130283"/>
                  <a:pt x="1427018" y="155171"/>
                </a:cubicBezTo>
                <a:cubicBezTo>
                  <a:pt x="1412762" y="158339"/>
                  <a:pt x="1399497" y="165013"/>
                  <a:pt x="1385455" y="169025"/>
                </a:cubicBezTo>
                <a:cubicBezTo>
                  <a:pt x="1367146" y="174256"/>
                  <a:pt x="1348509" y="178262"/>
                  <a:pt x="1330036" y="182880"/>
                </a:cubicBezTo>
                <a:cubicBezTo>
                  <a:pt x="1316182" y="192116"/>
                  <a:pt x="1303843" y="204185"/>
                  <a:pt x="1288473" y="210589"/>
                </a:cubicBezTo>
                <a:cubicBezTo>
                  <a:pt x="1217091" y="240332"/>
                  <a:pt x="1175267" y="249282"/>
                  <a:pt x="1108364" y="266007"/>
                </a:cubicBezTo>
                <a:cubicBezTo>
                  <a:pt x="1071418" y="284480"/>
                  <a:pt x="1026735" y="292216"/>
                  <a:pt x="997527" y="321425"/>
                </a:cubicBezTo>
                <a:cubicBezTo>
                  <a:pt x="959492" y="359462"/>
                  <a:pt x="982210" y="345004"/>
                  <a:pt x="928255" y="362989"/>
                </a:cubicBezTo>
                <a:cubicBezTo>
                  <a:pt x="917468" y="373776"/>
                  <a:pt x="909981" y="381392"/>
                  <a:pt x="904927" y="386601"/>
                </a:cubicBezTo>
                <a:lnTo>
                  <a:pt x="896994" y="394937"/>
                </a:lnTo>
                <a:lnTo>
                  <a:pt x="901724" y="389154"/>
                </a:lnTo>
                <a:cubicBezTo>
                  <a:pt x="908682" y="379765"/>
                  <a:pt x="912939" y="368582"/>
                  <a:pt x="858982" y="404553"/>
                </a:cubicBezTo>
                <a:cubicBezTo>
                  <a:pt x="842679" y="415421"/>
                  <a:pt x="832470" y="433573"/>
                  <a:pt x="817418" y="446116"/>
                </a:cubicBezTo>
                <a:cubicBezTo>
                  <a:pt x="804626" y="456776"/>
                  <a:pt x="788857" y="463423"/>
                  <a:pt x="775855" y="473825"/>
                </a:cubicBezTo>
                <a:cubicBezTo>
                  <a:pt x="765655" y="481985"/>
                  <a:pt x="758345" y="493375"/>
                  <a:pt x="748145" y="501535"/>
                </a:cubicBezTo>
                <a:cubicBezTo>
                  <a:pt x="735143" y="511937"/>
                  <a:pt x="719374" y="518584"/>
                  <a:pt x="706582" y="529244"/>
                </a:cubicBezTo>
                <a:cubicBezTo>
                  <a:pt x="691530" y="541787"/>
                  <a:pt x="677561" y="555755"/>
                  <a:pt x="665018" y="570807"/>
                </a:cubicBezTo>
                <a:cubicBezTo>
                  <a:pt x="629275" y="613698"/>
                  <a:pt x="645748" y="618219"/>
                  <a:pt x="595745" y="653935"/>
                </a:cubicBezTo>
                <a:cubicBezTo>
                  <a:pt x="578939" y="665939"/>
                  <a:pt x="558800" y="672408"/>
                  <a:pt x="540327" y="681644"/>
                </a:cubicBezTo>
                <a:cubicBezTo>
                  <a:pt x="526473" y="700117"/>
                  <a:pt x="515092" y="720734"/>
                  <a:pt x="498764" y="737062"/>
                </a:cubicBezTo>
                <a:cubicBezTo>
                  <a:pt x="486990" y="748836"/>
                  <a:pt x="467860" y="751979"/>
                  <a:pt x="457200" y="764771"/>
                </a:cubicBezTo>
                <a:cubicBezTo>
                  <a:pt x="443978" y="780637"/>
                  <a:pt x="439738" y="802257"/>
                  <a:pt x="429491" y="820189"/>
                </a:cubicBezTo>
                <a:cubicBezTo>
                  <a:pt x="403772" y="865198"/>
                  <a:pt x="398426" y="865109"/>
                  <a:pt x="360218" y="903316"/>
                </a:cubicBezTo>
                <a:cubicBezTo>
                  <a:pt x="355600" y="917171"/>
                  <a:pt x="352895" y="931818"/>
                  <a:pt x="346364" y="944880"/>
                </a:cubicBezTo>
                <a:cubicBezTo>
                  <a:pt x="338918" y="959773"/>
                  <a:pt x="325214" y="971139"/>
                  <a:pt x="318655" y="986444"/>
                </a:cubicBezTo>
                <a:cubicBezTo>
                  <a:pt x="311154" y="1003946"/>
                  <a:pt x="310272" y="1023624"/>
                  <a:pt x="304800" y="1041862"/>
                </a:cubicBezTo>
                <a:cubicBezTo>
                  <a:pt x="262614" y="1182481"/>
                  <a:pt x="288488" y="1068007"/>
                  <a:pt x="263236" y="1194262"/>
                </a:cubicBezTo>
                <a:cubicBezTo>
                  <a:pt x="268776" y="1454651"/>
                  <a:pt x="225203" y="1670746"/>
                  <a:pt x="290945" y="1900844"/>
                </a:cubicBezTo>
                <a:cubicBezTo>
                  <a:pt x="294957" y="1914886"/>
                  <a:pt x="300788" y="1928365"/>
                  <a:pt x="304800" y="1942407"/>
                </a:cubicBezTo>
                <a:cubicBezTo>
                  <a:pt x="327167" y="2020690"/>
                  <a:pt x="304181" y="1976113"/>
                  <a:pt x="346364" y="2039389"/>
                </a:cubicBezTo>
                <a:lnTo>
                  <a:pt x="387927" y="2164080"/>
                </a:lnTo>
                <a:lnTo>
                  <a:pt x="401782" y="2205644"/>
                </a:lnTo>
                <a:lnTo>
                  <a:pt x="415636" y="2247207"/>
                </a:lnTo>
                <a:cubicBezTo>
                  <a:pt x="420254" y="2487353"/>
                  <a:pt x="417084" y="2727775"/>
                  <a:pt x="429491" y="2967644"/>
                </a:cubicBezTo>
                <a:cubicBezTo>
                  <a:pt x="431854" y="3013336"/>
                  <a:pt x="457706" y="3067700"/>
                  <a:pt x="498764" y="3092335"/>
                </a:cubicBezTo>
                <a:cubicBezTo>
                  <a:pt x="506684" y="3097087"/>
                  <a:pt x="496455" y="3078480"/>
                  <a:pt x="512618" y="3078480"/>
                </a:cubicBezTo>
                <a:cubicBezTo>
                  <a:pt x="528781" y="3078480"/>
                  <a:pt x="568323" y="3086241"/>
                  <a:pt x="595745" y="3092335"/>
                </a:cubicBezTo>
                <a:cubicBezTo>
                  <a:pt x="693064" y="3113961"/>
                  <a:pt x="787608" y="3150597"/>
                  <a:pt x="886691" y="3161607"/>
                </a:cubicBezTo>
                <a:cubicBezTo>
                  <a:pt x="960704" y="3169831"/>
                  <a:pt x="1001066" y="3174188"/>
                  <a:pt x="1020634" y="3176259"/>
                </a:cubicBezTo>
                <a:lnTo>
                  <a:pt x="1028370" y="3177066"/>
                </a:lnTo>
                <a:lnTo>
                  <a:pt x="1004726" y="3174895"/>
                </a:lnTo>
                <a:cubicBezTo>
                  <a:pt x="967324" y="3171823"/>
                  <a:pt x="934449" y="3171249"/>
                  <a:pt x="1149927" y="3203171"/>
                </a:cubicBezTo>
                <a:cubicBezTo>
                  <a:pt x="1742569" y="3290969"/>
                  <a:pt x="1108982" y="3188794"/>
                  <a:pt x="1537855" y="3244735"/>
                </a:cubicBezTo>
                <a:cubicBezTo>
                  <a:pt x="1593566" y="3252002"/>
                  <a:pt x="1648691" y="3263208"/>
                  <a:pt x="1704109" y="3272444"/>
                </a:cubicBezTo>
                <a:lnTo>
                  <a:pt x="4932218" y="3258589"/>
                </a:lnTo>
                <a:cubicBezTo>
                  <a:pt x="5010860" y="3257960"/>
                  <a:pt x="5089103" y="3245374"/>
                  <a:pt x="5167745" y="3244735"/>
                </a:cubicBezTo>
                <a:lnTo>
                  <a:pt x="8340436" y="3230880"/>
                </a:lnTo>
                <a:cubicBezTo>
                  <a:pt x="8399064" y="3222504"/>
                  <a:pt x="8427986" y="3219024"/>
                  <a:pt x="8440870" y="3217690"/>
                </a:cubicBezTo>
                <a:lnTo>
                  <a:pt x="8444906" y="3217359"/>
                </a:lnTo>
                <a:lnTo>
                  <a:pt x="8445074" y="3217369"/>
                </a:lnTo>
                <a:cubicBezTo>
                  <a:pt x="8447837" y="3217267"/>
                  <a:pt x="8450006" y="3217013"/>
                  <a:pt x="8449875" y="3216952"/>
                </a:cubicBezTo>
                <a:lnTo>
                  <a:pt x="8444906" y="3217359"/>
                </a:lnTo>
                <a:lnTo>
                  <a:pt x="8436719" y="3216877"/>
                </a:lnTo>
                <a:cubicBezTo>
                  <a:pt x="8430003" y="3215243"/>
                  <a:pt x="8433332" y="3209151"/>
                  <a:pt x="8492836" y="3189316"/>
                </a:cubicBezTo>
                <a:cubicBezTo>
                  <a:pt x="8528964" y="3177273"/>
                  <a:pt x="8603673" y="3161607"/>
                  <a:pt x="8603673" y="3161607"/>
                </a:cubicBezTo>
                <a:cubicBezTo>
                  <a:pt x="8618562" y="3151681"/>
                  <a:pt x="8629234" y="3144484"/>
                  <a:pt x="8636737" y="3139376"/>
                </a:cubicBezTo>
                <a:lnTo>
                  <a:pt x="8650237" y="3130053"/>
                </a:lnTo>
                <a:lnTo>
                  <a:pt x="8646884" y="3132557"/>
                </a:lnTo>
                <a:cubicBezTo>
                  <a:pt x="8638438" y="3139261"/>
                  <a:pt x="8629443" y="3148722"/>
                  <a:pt x="8686800" y="3120044"/>
                </a:cubicBezTo>
                <a:cubicBezTo>
                  <a:pt x="8701693" y="3112598"/>
                  <a:pt x="8712715" y="3098025"/>
                  <a:pt x="8728364" y="3092335"/>
                </a:cubicBezTo>
                <a:cubicBezTo>
                  <a:pt x="8764154" y="3079320"/>
                  <a:pt x="8803072" y="3076668"/>
                  <a:pt x="8839200" y="3064625"/>
                </a:cubicBezTo>
                <a:cubicBezTo>
                  <a:pt x="8866909" y="3055389"/>
                  <a:pt x="8893991" y="3044000"/>
                  <a:pt x="8922327" y="3036916"/>
                </a:cubicBezTo>
                <a:cubicBezTo>
                  <a:pt x="8940800" y="3032298"/>
                  <a:pt x="8959507" y="3028533"/>
                  <a:pt x="8977745" y="3023062"/>
                </a:cubicBezTo>
                <a:cubicBezTo>
                  <a:pt x="9005721" y="3014669"/>
                  <a:pt x="9032232" y="3001081"/>
                  <a:pt x="9060873" y="2995353"/>
                </a:cubicBezTo>
                <a:cubicBezTo>
                  <a:pt x="9148817" y="2977764"/>
                  <a:pt x="9107300" y="2987209"/>
                  <a:pt x="9185564" y="2967644"/>
                </a:cubicBezTo>
                <a:cubicBezTo>
                  <a:pt x="9199418" y="2958408"/>
                  <a:pt x="9212234" y="2947382"/>
                  <a:pt x="9227127" y="2939935"/>
                </a:cubicBezTo>
                <a:cubicBezTo>
                  <a:pt x="9240189" y="2933404"/>
                  <a:pt x="9255017" y="2931208"/>
                  <a:pt x="9268691" y="2926080"/>
                </a:cubicBezTo>
                <a:cubicBezTo>
                  <a:pt x="9291977" y="2917348"/>
                  <a:pt x="9315720" y="2909493"/>
                  <a:pt x="9337964" y="2898371"/>
                </a:cubicBezTo>
                <a:cubicBezTo>
                  <a:pt x="9445398" y="2844654"/>
                  <a:pt x="9316614" y="2891633"/>
                  <a:pt x="9421091" y="2856807"/>
                </a:cubicBezTo>
                <a:cubicBezTo>
                  <a:pt x="9462655" y="2824480"/>
                  <a:pt x="9514189" y="2801950"/>
                  <a:pt x="9545782" y="2759825"/>
                </a:cubicBezTo>
                <a:cubicBezTo>
                  <a:pt x="9559636" y="2741352"/>
                  <a:pt x="9572563" y="2722146"/>
                  <a:pt x="9587345" y="2704407"/>
                </a:cubicBezTo>
                <a:cubicBezTo>
                  <a:pt x="9595707" y="2694372"/>
                  <a:pt x="9606895" y="2686898"/>
                  <a:pt x="9615055" y="2676698"/>
                </a:cubicBezTo>
                <a:cubicBezTo>
                  <a:pt x="9625457" y="2663696"/>
                  <a:pt x="9631928" y="2647777"/>
                  <a:pt x="9642764" y="2635135"/>
                </a:cubicBezTo>
                <a:cubicBezTo>
                  <a:pt x="9772280" y="2484032"/>
                  <a:pt x="9626221" y="2665531"/>
                  <a:pt x="9753600" y="2538153"/>
                </a:cubicBezTo>
                <a:cubicBezTo>
                  <a:pt x="9763515" y="2528239"/>
                  <a:pt x="9812383" y="2459529"/>
                  <a:pt x="9822873" y="2441171"/>
                </a:cubicBezTo>
                <a:cubicBezTo>
                  <a:pt x="9833120" y="2423239"/>
                  <a:pt x="9838578" y="2402559"/>
                  <a:pt x="9850582" y="2385753"/>
                </a:cubicBezTo>
                <a:cubicBezTo>
                  <a:pt x="9861970" y="2369809"/>
                  <a:pt x="9878291" y="2358044"/>
                  <a:pt x="9892145" y="2344189"/>
                </a:cubicBezTo>
                <a:cubicBezTo>
                  <a:pt x="9896763" y="2330334"/>
                  <a:pt x="9901988" y="2316667"/>
                  <a:pt x="9906000" y="2302625"/>
                </a:cubicBezTo>
                <a:cubicBezTo>
                  <a:pt x="9911231" y="2284316"/>
                  <a:pt x="9910408" y="2263739"/>
                  <a:pt x="9919855" y="2247207"/>
                </a:cubicBezTo>
                <a:cubicBezTo>
                  <a:pt x="9929576" y="2230196"/>
                  <a:pt x="9947564" y="2219498"/>
                  <a:pt x="9961418" y="2205644"/>
                </a:cubicBezTo>
                <a:cubicBezTo>
                  <a:pt x="9966036" y="2191789"/>
                  <a:pt x="9967172" y="2176231"/>
                  <a:pt x="9975273" y="2164080"/>
                </a:cubicBezTo>
                <a:cubicBezTo>
                  <a:pt x="10018773" y="2098829"/>
                  <a:pt x="10014327" y="2148942"/>
                  <a:pt x="10044545" y="2080953"/>
                </a:cubicBezTo>
                <a:cubicBezTo>
                  <a:pt x="10056408" y="2054262"/>
                  <a:pt x="10063018" y="2025534"/>
                  <a:pt x="10072255" y="1997825"/>
                </a:cubicBezTo>
                <a:cubicBezTo>
                  <a:pt x="10089163" y="1947100"/>
                  <a:pt x="10106006" y="1900107"/>
                  <a:pt x="10113818" y="1845425"/>
                </a:cubicBezTo>
                <a:cubicBezTo>
                  <a:pt x="10129738" y="1733987"/>
                  <a:pt x="10117347" y="1779424"/>
                  <a:pt x="10141527" y="1706880"/>
                </a:cubicBezTo>
                <a:cubicBezTo>
                  <a:pt x="10190424" y="1315715"/>
                  <a:pt x="10164886" y="1566683"/>
                  <a:pt x="10127673" y="723207"/>
                </a:cubicBezTo>
                <a:cubicBezTo>
                  <a:pt x="10126635" y="699682"/>
                  <a:pt x="10117689" y="677163"/>
                  <a:pt x="10113818" y="653935"/>
                </a:cubicBezTo>
                <a:cubicBezTo>
                  <a:pt x="10092848" y="528118"/>
                  <a:pt x="10117221" y="591467"/>
                  <a:pt x="10072255" y="501535"/>
                </a:cubicBezTo>
                <a:cubicBezTo>
                  <a:pt x="10066844" y="474480"/>
                  <a:pt x="10048268" y="366713"/>
                  <a:pt x="10030691" y="349135"/>
                </a:cubicBezTo>
                <a:lnTo>
                  <a:pt x="10002982" y="321425"/>
                </a:lnTo>
                <a:cubicBezTo>
                  <a:pt x="9993746" y="293716"/>
                  <a:pt x="9998639" y="255823"/>
                  <a:pt x="9975273" y="238298"/>
                </a:cubicBezTo>
                <a:cubicBezTo>
                  <a:pt x="9934502" y="207720"/>
                  <a:pt x="9910453" y="193766"/>
                  <a:pt x="9878291" y="155171"/>
                </a:cubicBezTo>
                <a:cubicBezTo>
                  <a:pt x="9830085" y="97324"/>
                  <a:pt x="9877251" y="122496"/>
                  <a:pt x="9809018" y="99753"/>
                </a:cubicBezTo>
                <a:cubicBezTo>
                  <a:pt x="9730227" y="20960"/>
                  <a:pt x="9806094" y="84437"/>
                  <a:pt x="9725891" y="44335"/>
                </a:cubicBezTo>
                <a:cubicBezTo>
                  <a:pt x="9710998" y="36888"/>
                  <a:pt x="9700276" y="21410"/>
                  <a:pt x="9684327" y="16625"/>
                </a:cubicBezTo>
                <a:cubicBezTo>
                  <a:pt x="9653049" y="7241"/>
                  <a:pt x="9619672" y="7389"/>
                  <a:pt x="9587345" y="2771"/>
                </a:cubicBezTo>
                <a:lnTo>
                  <a:pt x="9579032" y="0"/>
                </a:lnTo>
                <a:lnTo>
                  <a:pt x="12192000" y="0"/>
                </a:lnTo>
                <a:lnTo>
                  <a:pt x="12192000" y="6583680"/>
                </a:lnTo>
                <a:lnTo>
                  <a:pt x="0" y="65836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71930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041C36-0810-4E93-848C-EB6F7D216306}"/>
              </a:ext>
            </a:extLst>
          </p:cNvPr>
          <p:cNvSpPr/>
          <p:nvPr/>
        </p:nvSpPr>
        <p:spPr>
          <a:xfrm>
            <a:off x="110836" y="1098844"/>
            <a:ext cx="6551249" cy="455381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D1173C-3B18-41CC-AF5B-FDB3DF2C92BD}"/>
              </a:ext>
            </a:extLst>
          </p:cNvPr>
          <p:cNvSpPr/>
          <p:nvPr/>
        </p:nvSpPr>
        <p:spPr>
          <a:xfrm>
            <a:off x="5751416" y="5222858"/>
            <a:ext cx="6096000" cy="903768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1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44E5FF-B572-4C3E-8260-D45A30CF332F}"/>
              </a:ext>
            </a:extLst>
          </p:cNvPr>
          <p:cNvSpPr/>
          <p:nvPr/>
        </p:nvSpPr>
        <p:spPr>
          <a:xfrm>
            <a:off x="344584" y="1425906"/>
            <a:ext cx="5986130" cy="38113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ECAA6B-D018-4A2B-B491-6577CC93A659}"/>
              </a:ext>
            </a:extLst>
          </p:cNvPr>
          <p:cNvSpPr txBox="1"/>
          <p:nvPr/>
        </p:nvSpPr>
        <p:spPr>
          <a:xfrm>
            <a:off x="8478981" y="5413132"/>
            <a:ext cx="309481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输入小标题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5C5618-5EF5-495A-9949-21F9ECD8BAB0}"/>
              </a:ext>
            </a:extLst>
          </p:cNvPr>
          <p:cNvSpPr/>
          <p:nvPr/>
        </p:nvSpPr>
        <p:spPr>
          <a:xfrm>
            <a:off x="6935701" y="1098844"/>
            <a:ext cx="4877465" cy="391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   单击此处可编辑内容，根据您的需要自由拉伸文本框大小单击此处可编辑内容，根据您的需要自由拉伸文本框大小单击此处可编辑内容，根据您的需要自由拉伸文本框大小单击此处可编辑内容，根据您的需要自由拉伸文本框大小</a:t>
            </a:r>
            <a:endParaRPr lang="en-US" altLang="zh-CN" sz="24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940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E74DAB3-B312-4925-A7FB-69458E1F3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" r="8529" b="18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CA15E6-3FD6-4FBF-92B9-11651BC1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188"/>
            <a:ext cx="3446901" cy="36388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C0B2A5-3441-4EBD-B5CC-34ECC5BB421A}"/>
              </a:ext>
            </a:extLst>
          </p:cNvPr>
          <p:cNvSpPr txBox="1"/>
          <p:nvPr/>
        </p:nvSpPr>
        <p:spPr>
          <a:xfrm>
            <a:off x="3964085" y="2321004"/>
            <a:ext cx="42516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谢谢观看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EBFFC6-1318-422C-8CDA-2A97B46706E1}"/>
              </a:ext>
            </a:extLst>
          </p:cNvPr>
          <p:cNvSpPr txBox="1"/>
          <p:nvPr/>
        </p:nvSpPr>
        <p:spPr>
          <a:xfrm>
            <a:off x="3764689" y="3429000"/>
            <a:ext cx="14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演讲比赛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70413-A93D-46D4-8EAD-1C90C0CB13FE}"/>
              </a:ext>
            </a:extLst>
          </p:cNvPr>
          <p:cNvSpPr txBox="1"/>
          <p:nvPr/>
        </p:nvSpPr>
        <p:spPr>
          <a:xfrm>
            <a:off x="5367728" y="3429000"/>
            <a:ext cx="14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歌唱比赛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962FC3-1F8C-4E35-A454-AFCD14EF2740}"/>
              </a:ext>
            </a:extLst>
          </p:cNvPr>
          <p:cNvSpPr txBox="1"/>
          <p:nvPr/>
        </p:nvSpPr>
        <p:spPr>
          <a:xfrm>
            <a:off x="6970766" y="3429000"/>
            <a:ext cx="14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文艺比赛</a:t>
            </a:r>
          </a:p>
        </p:txBody>
      </p:sp>
    </p:spTree>
    <p:extLst>
      <p:ext uri="{BB962C8B-B14F-4D97-AF65-F5344CB8AC3E}">
        <p14:creationId xmlns:p14="http://schemas.microsoft.com/office/powerpoint/2010/main" val="27601887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00AE16-FA7B-48F5-9141-2BEB72F7C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t="10693" r="20378" b="191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9E8F54-89AC-4953-80D2-85EA4C2A13F3}"/>
              </a:ext>
            </a:extLst>
          </p:cNvPr>
          <p:cNvSpPr txBox="1"/>
          <p:nvPr/>
        </p:nvSpPr>
        <p:spPr>
          <a:xfrm>
            <a:off x="4409116" y="2430641"/>
            <a:ext cx="337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F822BA-5F25-4EEE-8D7A-0CF3633CEF4A}"/>
              </a:ext>
            </a:extLst>
          </p:cNvPr>
          <p:cNvSpPr txBox="1"/>
          <p:nvPr/>
        </p:nvSpPr>
        <p:spPr>
          <a:xfrm>
            <a:off x="4409116" y="3034592"/>
            <a:ext cx="337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275E9B-3C66-4C19-822B-E5EFAA497B8E}"/>
              </a:ext>
            </a:extLst>
          </p:cNvPr>
          <p:cNvSpPr txBox="1"/>
          <p:nvPr/>
        </p:nvSpPr>
        <p:spPr>
          <a:xfrm>
            <a:off x="4409116" y="3638543"/>
            <a:ext cx="337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102716-934E-44F0-B6C6-4107B56B974A}"/>
              </a:ext>
            </a:extLst>
          </p:cNvPr>
          <p:cNvSpPr txBox="1"/>
          <p:nvPr/>
        </p:nvSpPr>
        <p:spPr>
          <a:xfrm>
            <a:off x="4409116" y="4242494"/>
            <a:ext cx="337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315161-FDC4-4D16-AE26-81CD98EEAB69}"/>
              </a:ext>
            </a:extLst>
          </p:cNvPr>
          <p:cNvSpPr txBox="1"/>
          <p:nvPr/>
        </p:nvSpPr>
        <p:spPr>
          <a:xfrm>
            <a:off x="4409116" y="4846443"/>
            <a:ext cx="337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3BB525-9514-4271-AD7C-97317E9614C6}"/>
              </a:ext>
            </a:extLst>
          </p:cNvPr>
          <p:cNvSpPr txBox="1"/>
          <p:nvPr/>
        </p:nvSpPr>
        <p:spPr>
          <a:xfrm>
            <a:off x="4268885" y="1442320"/>
            <a:ext cx="365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比赛流程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2AAC76-F939-4706-A15C-477B87C22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188"/>
            <a:ext cx="3446901" cy="363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71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3D5134-97B7-40D0-806E-2BEB1F4B2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t="10693" r="20378" b="191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F885D5-4F30-4E49-AF87-70B97EAC3B4F}"/>
              </a:ext>
            </a:extLst>
          </p:cNvPr>
          <p:cNvSpPr txBox="1"/>
          <p:nvPr/>
        </p:nvSpPr>
        <p:spPr>
          <a:xfrm>
            <a:off x="4268885" y="2659559"/>
            <a:ext cx="365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D51CFF-0E72-4832-BB58-06AAEEB1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74320"/>
            <a:ext cx="12192000" cy="6583680"/>
          </a:xfrm>
          <a:custGeom>
            <a:avLst/>
            <a:gdLst>
              <a:gd name="connsiteX0" fmla="*/ 1028370 w 12192000"/>
              <a:gd name="connsiteY0" fmla="*/ 3177066 h 6583680"/>
              <a:gd name="connsiteX1" fmla="*/ 1029817 w 12192000"/>
              <a:gd name="connsiteY1" fmla="*/ 3177199 h 6583680"/>
              <a:gd name="connsiteX2" fmla="*/ 1033748 w 12192000"/>
              <a:gd name="connsiteY2" fmla="*/ 3177627 h 6583680"/>
              <a:gd name="connsiteX3" fmla="*/ 8652070 w 12192000"/>
              <a:gd name="connsiteY3" fmla="*/ 3128684 h 6583680"/>
              <a:gd name="connsiteX4" fmla="*/ 8650778 w 12192000"/>
              <a:gd name="connsiteY4" fmla="*/ 3129679 h 6583680"/>
              <a:gd name="connsiteX5" fmla="*/ 8650237 w 12192000"/>
              <a:gd name="connsiteY5" fmla="*/ 3130053 h 6583680"/>
              <a:gd name="connsiteX6" fmla="*/ 896994 w 12192000"/>
              <a:gd name="connsiteY6" fmla="*/ 394937 h 6583680"/>
              <a:gd name="connsiteX7" fmla="*/ 896866 w 12192000"/>
              <a:gd name="connsiteY7" fmla="*/ 395094 h 6583680"/>
              <a:gd name="connsiteX8" fmla="*/ 896199 w 12192000"/>
              <a:gd name="connsiteY8" fmla="*/ 395773 h 6583680"/>
              <a:gd name="connsiteX9" fmla="*/ 0 w 12192000"/>
              <a:gd name="connsiteY9" fmla="*/ 0 h 6583680"/>
              <a:gd name="connsiteX10" fmla="*/ 1987069 w 12192000"/>
              <a:gd name="connsiteY10" fmla="*/ 0 h 6583680"/>
              <a:gd name="connsiteX11" fmla="*/ 1980444 w 12192000"/>
              <a:gd name="connsiteY11" fmla="*/ 3328 h 6583680"/>
              <a:gd name="connsiteX12" fmla="*/ 1925782 w 12192000"/>
              <a:gd name="connsiteY12" fmla="*/ 16625 h 6583680"/>
              <a:gd name="connsiteX13" fmla="*/ 1801091 w 12192000"/>
              <a:gd name="connsiteY13" fmla="*/ 44335 h 6583680"/>
              <a:gd name="connsiteX14" fmla="*/ 1717964 w 12192000"/>
              <a:gd name="connsiteY14" fmla="*/ 72044 h 6583680"/>
              <a:gd name="connsiteX15" fmla="*/ 1607127 w 12192000"/>
              <a:gd name="connsiteY15" fmla="*/ 99753 h 6583680"/>
              <a:gd name="connsiteX16" fmla="*/ 1551709 w 12192000"/>
              <a:gd name="connsiteY16" fmla="*/ 113607 h 6583680"/>
              <a:gd name="connsiteX17" fmla="*/ 1427018 w 12192000"/>
              <a:gd name="connsiteY17" fmla="*/ 155171 h 6583680"/>
              <a:gd name="connsiteX18" fmla="*/ 1385455 w 12192000"/>
              <a:gd name="connsiteY18" fmla="*/ 169025 h 6583680"/>
              <a:gd name="connsiteX19" fmla="*/ 1330036 w 12192000"/>
              <a:gd name="connsiteY19" fmla="*/ 182880 h 6583680"/>
              <a:gd name="connsiteX20" fmla="*/ 1288473 w 12192000"/>
              <a:gd name="connsiteY20" fmla="*/ 210589 h 6583680"/>
              <a:gd name="connsiteX21" fmla="*/ 1108364 w 12192000"/>
              <a:gd name="connsiteY21" fmla="*/ 266007 h 6583680"/>
              <a:gd name="connsiteX22" fmla="*/ 997527 w 12192000"/>
              <a:gd name="connsiteY22" fmla="*/ 321425 h 6583680"/>
              <a:gd name="connsiteX23" fmla="*/ 928255 w 12192000"/>
              <a:gd name="connsiteY23" fmla="*/ 362989 h 6583680"/>
              <a:gd name="connsiteX24" fmla="*/ 904927 w 12192000"/>
              <a:gd name="connsiteY24" fmla="*/ 386601 h 6583680"/>
              <a:gd name="connsiteX25" fmla="*/ 896994 w 12192000"/>
              <a:gd name="connsiteY25" fmla="*/ 394937 h 6583680"/>
              <a:gd name="connsiteX26" fmla="*/ 901724 w 12192000"/>
              <a:gd name="connsiteY26" fmla="*/ 389154 h 6583680"/>
              <a:gd name="connsiteX27" fmla="*/ 858982 w 12192000"/>
              <a:gd name="connsiteY27" fmla="*/ 404553 h 6583680"/>
              <a:gd name="connsiteX28" fmla="*/ 817418 w 12192000"/>
              <a:gd name="connsiteY28" fmla="*/ 446116 h 6583680"/>
              <a:gd name="connsiteX29" fmla="*/ 775855 w 12192000"/>
              <a:gd name="connsiteY29" fmla="*/ 473825 h 6583680"/>
              <a:gd name="connsiteX30" fmla="*/ 748145 w 12192000"/>
              <a:gd name="connsiteY30" fmla="*/ 501535 h 6583680"/>
              <a:gd name="connsiteX31" fmla="*/ 706582 w 12192000"/>
              <a:gd name="connsiteY31" fmla="*/ 529244 h 6583680"/>
              <a:gd name="connsiteX32" fmla="*/ 665018 w 12192000"/>
              <a:gd name="connsiteY32" fmla="*/ 570807 h 6583680"/>
              <a:gd name="connsiteX33" fmla="*/ 595745 w 12192000"/>
              <a:gd name="connsiteY33" fmla="*/ 653935 h 6583680"/>
              <a:gd name="connsiteX34" fmla="*/ 540327 w 12192000"/>
              <a:gd name="connsiteY34" fmla="*/ 681644 h 6583680"/>
              <a:gd name="connsiteX35" fmla="*/ 498764 w 12192000"/>
              <a:gd name="connsiteY35" fmla="*/ 737062 h 6583680"/>
              <a:gd name="connsiteX36" fmla="*/ 457200 w 12192000"/>
              <a:gd name="connsiteY36" fmla="*/ 764771 h 6583680"/>
              <a:gd name="connsiteX37" fmla="*/ 429491 w 12192000"/>
              <a:gd name="connsiteY37" fmla="*/ 820189 h 6583680"/>
              <a:gd name="connsiteX38" fmla="*/ 360218 w 12192000"/>
              <a:gd name="connsiteY38" fmla="*/ 903316 h 6583680"/>
              <a:gd name="connsiteX39" fmla="*/ 346364 w 12192000"/>
              <a:gd name="connsiteY39" fmla="*/ 944880 h 6583680"/>
              <a:gd name="connsiteX40" fmla="*/ 318655 w 12192000"/>
              <a:gd name="connsiteY40" fmla="*/ 986444 h 6583680"/>
              <a:gd name="connsiteX41" fmla="*/ 304800 w 12192000"/>
              <a:gd name="connsiteY41" fmla="*/ 1041862 h 6583680"/>
              <a:gd name="connsiteX42" fmla="*/ 263236 w 12192000"/>
              <a:gd name="connsiteY42" fmla="*/ 1194262 h 6583680"/>
              <a:gd name="connsiteX43" fmla="*/ 290945 w 12192000"/>
              <a:gd name="connsiteY43" fmla="*/ 1900844 h 6583680"/>
              <a:gd name="connsiteX44" fmla="*/ 304800 w 12192000"/>
              <a:gd name="connsiteY44" fmla="*/ 1942407 h 6583680"/>
              <a:gd name="connsiteX45" fmla="*/ 346364 w 12192000"/>
              <a:gd name="connsiteY45" fmla="*/ 2039389 h 6583680"/>
              <a:gd name="connsiteX46" fmla="*/ 387927 w 12192000"/>
              <a:gd name="connsiteY46" fmla="*/ 2164080 h 6583680"/>
              <a:gd name="connsiteX47" fmla="*/ 401782 w 12192000"/>
              <a:gd name="connsiteY47" fmla="*/ 2205644 h 6583680"/>
              <a:gd name="connsiteX48" fmla="*/ 415636 w 12192000"/>
              <a:gd name="connsiteY48" fmla="*/ 2247207 h 6583680"/>
              <a:gd name="connsiteX49" fmla="*/ 429491 w 12192000"/>
              <a:gd name="connsiteY49" fmla="*/ 2967644 h 6583680"/>
              <a:gd name="connsiteX50" fmla="*/ 498764 w 12192000"/>
              <a:gd name="connsiteY50" fmla="*/ 3092335 h 6583680"/>
              <a:gd name="connsiteX51" fmla="*/ 512618 w 12192000"/>
              <a:gd name="connsiteY51" fmla="*/ 3078480 h 6583680"/>
              <a:gd name="connsiteX52" fmla="*/ 595745 w 12192000"/>
              <a:gd name="connsiteY52" fmla="*/ 3092335 h 6583680"/>
              <a:gd name="connsiteX53" fmla="*/ 886691 w 12192000"/>
              <a:gd name="connsiteY53" fmla="*/ 3161607 h 6583680"/>
              <a:gd name="connsiteX54" fmla="*/ 1020634 w 12192000"/>
              <a:gd name="connsiteY54" fmla="*/ 3176259 h 6583680"/>
              <a:gd name="connsiteX55" fmla="*/ 1028370 w 12192000"/>
              <a:gd name="connsiteY55" fmla="*/ 3177066 h 6583680"/>
              <a:gd name="connsiteX56" fmla="*/ 1004726 w 12192000"/>
              <a:gd name="connsiteY56" fmla="*/ 3174895 h 6583680"/>
              <a:gd name="connsiteX57" fmla="*/ 1149927 w 12192000"/>
              <a:gd name="connsiteY57" fmla="*/ 3203171 h 6583680"/>
              <a:gd name="connsiteX58" fmla="*/ 1537855 w 12192000"/>
              <a:gd name="connsiteY58" fmla="*/ 3244735 h 6583680"/>
              <a:gd name="connsiteX59" fmla="*/ 1704109 w 12192000"/>
              <a:gd name="connsiteY59" fmla="*/ 3272444 h 6583680"/>
              <a:gd name="connsiteX60" fmla="*/ 4932218 w 12192000"/>
              <a:gd name="connsiteY60" fmla="*/ 3258589 h 6583680"/>
              <a:gd name="connsiteX61" fmla="*/ 5167745 w 12192000"/>
              <a:gd name="connsiteY61" fmla="*/ 3244735 h 6583680"/>
              <a:gd name="connsiteX62" fmla="*/ 8340436 w 12192000"/>
              <a:gd name="connsiteY62" fmla="*/ 3230880 h 6583680"/>
              <a:gd name="connsiteX63" fmla="*/ 8440870 w 12192000"/>
              <a:gd name="connsiteY63" fmla="*/ 3217690 h 6583680"/>
              <a:gd name="connsiteX64" fmla="*/ 8444906 w 12192000"/>
              <a:gd name="connsiteY64" fmla="*/ 3217359 h 6583680"/>
              <a:gd name="connsiteX65" fmla="*/ 8445074 w 12192000"/>
              <a:gd name="connsiteY65" fmla="*/ 3217369 h 6583680"/>
              <a:gd name="connsiteX66" fmla="*/ 8449875 w 12192000"/>
              <a:gd name="connsiteY66" fmla="*/ 3216952 h 6583680"/>
              <a:gd name="connsiteX67" fmla="*/ 8444906 w 12192000"/>
              <a:gd name="connsiteY67" fmla="*/ 3217359 h 6583680"/>
              <a:gd name="connsiteX68" fmla="*/ 8436719 w 12192000"/>
              <a:gd name="connsiteY68" fmla="*/ 3216877 h 6583680"/>
              <a:gd name="connsiteX69" fmla="*/ 8492836 w 12192000"/>
              <a:gd name="connsiteY69" fmla="*/ 3189316 h 6583680"/>
              <a:gd name="connsiteX70" fmla="*/ 8603673 w 12192000"/>
              <a:gd name="connsiteY70" fmla="*/ 3161607 h 6583680"/>
              <a:gd name="connsiteX71" fmla="*/ 8636737 w 12192000"/>
              <a:gd name="connsiteY71" fmla="*/ 3139376 h 6583680"/>
              <a:gd name="connsiteX72" fmla="*/ 8650237 w 12192000"/>
              <a:gd name="connsiteY72" fmla="*/ 3130053 h 6583680"/>
              <a:gd name="connsiteX73" fmla="*/ 8646884 w 12192000"/>
              <a:gd name="connsiteY73" fmla="*/ 3132557 h 6583680"/>
              <a:gd name="connsiteX74" fmla="*/ 8686800 w 12192000"/>
              <a:gd name="connsiteY74" fmla="*/ 3120044 h 6583680"/>
              <a:gd name="connsiteX75" fmla="*/ 8728364 w 12192000"/>
              <a:gd name="connsiteY75" fmla="*/ 3092335 h 6583680"/>
              <a:gd name="connsiteX76" fmla="*/ 8839200 w 12192000"/>
              <a:gd name="connsiteY76" fmla="*/ 3064625 h 6583680"/>
              <a:gd name="connsiteX77" fmla="*/ 8922327 w 12192000"/>
              <a:gd name="connsiteY77" fmla="*/ 3036916 h 6583680"/>
              <a:gd name="connsiteX78" fmla="*/ 8977745 w 12192000"/>
              <a:gd name="connsiteY78" fmla="*/ 3023062 h 6583680"/>
              <a:gd name="connsiteX79" fmla="*/ 9060873 w 12192000"/>
              <a:gd name="connsiteY79" fmla="*/ 2995353 h 6583680"/>
              <a:gd name="connsiteX80" fmla="*/ 9185564 w 12192000"/>
              <a:gd name="connsiteY80" fmla="*/ 2967644 h 6583680"/>
              <a:gd name="connsiteX81" fmla="*/ 9227127 w 12192000"/>
              <a:gd name="connsiteY81" fmla="*/ 2939935 h 6583680"/>
              <a:gd name="connsiteX82" fmla="*/ 9268691 w 12192000"/>
              <a:gd name="connsiteY82" fmla="*/ 2926080 h 6583680"/>
              <a:gd name="connsiteX83" fmla="*/ 9337964 w 12192000"/>
              <a:gd name="connsiteY83" fmla="*/ 2898371 h 6583680"/>
              <a:gd name="connsiteX84" fmla="*/ 9421091 w 12192000"/>
              <a:gd name="connsiteY84" fmla="*/ 2856807 h 6583680"/>
              <a:gd name="connsiteX85" fmla="*/ 9545782 w 12192000"/>
              <a:gd name="connsiteY85" fmla="*/ 2759825 h 6583680"/>
              <a:gd name="connsiteX86" fmla="*/ 9587345 w 12192000"/>
              <a:gd name="connsiteY86" fmla="*/ 2704407 h 6583680"/>
              <a:gd name="connsiteX87" fmla="*/ 9615055 w 12192000"/>
              <a:gd name="connsiteY87" fmla="*/ 2676698 h 6583680"/>
              <a:gd name="connsiteX88" fmla="*/ 9642764 w 12192000"/>
              <a:gd name="connsiteY88" fmla="*/ 2635135 h 6583680"/>
              <a:gd name="connsiteX89" fmla="*/ 9753600 w 12192000"/>
              <a:gd name="connsiteY89" fmla="*/ 2538153 h 6583680"/>
              <a:gd name="connsiteX90" fmla="*/ 9822873 w 12192000"/>
              <a:gd name="connsiteY90" fmla="*/ 2441171 h 6583680"/>
              <a:gd name="connsiteX91" fmla="*/ 9850582 w 12192000"/>
              <a:gd name="connsiteY91" fmla="*/ 2385753 h 6583680"/>
              <a:gd name="connsiteX92" fmla="*/ 9892145 w 12192000"/>
              <a:gd name="connsiteY92" fmla="*/ 2344189 h 6583680"/>
              <a:gd name="connsiteX93" fmla="*/ 9906000 w 12192000"/>
              <a:gd name="connsiteY93" fmla="*/ 2302625 h 6583680"/>
              <a:gd name="connsiteX94" fmla="*/ 9919855 w 12192000"/>
              <a:gd name="connsiteY94" fmla="*/ 2247207 h 6583680"/>
              <a:gd name="connsiteX95" fmla="*/ 9961418 w 12192000"/>
              <a:gd name="connsiteY95" fmla="*/ 2205644 h 6583680"/>
              <a:gd name="connsiteX96" fmla="*/ 9975273 w 12192000"/>
              <a:gd name="connsiteY96" fmla="*/ 2164080 h 6583680"/>
              <a:gd name="connsiteX97" fmla="*/ 10044545 w 12192000"/>
              <a:gd name="connsiteY97" fmla="*/ 2080953 h 6583680"/>
              <a:gd name="connsiteX98" fmla="*/ 10072255 w 12192000"/>
              <a:gd name="connsiteY98" fmla="*/ 1997825 h 6583680"/>
              <a:gd name="connsiteX99" fmla="*/ 10113818 w 12192000"/>
              <a:gd name="connsiteY99" fmla="*/ 1845425 h 6583680"/>
              <a:gd name="connsiteX100" fmla="*/ 10141527 w 12192000"/>
              <a:gd name="connsiteY100" fmla="*/ 1706880 h 6583680"/>
              <a:gd name="connsiteX101" fmla="*/ 10127673 w 12192000"/>
              <a:gd name="connsiteY101" fmla="*/ 723207 h 6583680"/>
              <a:gd name="connsiteX102" fmla="*/ 10113818 w 12192000"/>
              <a:gd name="connsiteY102" fmla="*/ 653935 h 6583680"/>
              <a:gd name="connsiteX103" fmla="*/ 10072255 w 12192000"/>
              <a:gd name="connsiteY103" fmla="*/ 501535 h 6583680"/>
              <a:gd name="connsiteX104" fmla="*/ 10030691 w 12192000"/>
              <a:gd name="connsiteY104" fmla="*/ 349135 h 6583680"/>
              <a:gd name="connsiteX105" fmla="*/ 10002982 w 12192000"/>
              <a:gd name="connsiteY105" fmla="*/ 321425 h 6583680"/>
              <a:gd name="connsiteX106" fmla="*/ 9975273 w 12192000"/>
              <a:gd name="connsiteY106" fmla="*/ 238298 h 6583680"/>
              <a:gd name="connsiteX107" fmla="*/ 9878291 w 12192000"/>
              <a:gd name="connsiteY107" fmla="*/ 155171 h 6583680"/>
              <a:gd name="connsiteX108" fmla="*/ 9809018 w 12192000"/>
              <a:gd name="connsiteY108" fmla="*/ 99753 h 6583680"/>
              <a:gd name="connsiteX109" fmla="*/ 9725891 w 12192000"/>
              <a:gd name="connsiteY109" fmla="*/ 44335 h 6583680"/>
              <a:gd name="connsiteX110" fmla="*/ 9684327 w 12192000"/>
              <a:gd name="connsiteY110" fmla="*/ 16625 h 6583680"/>
              <a:gd name="connsiteX111" fmla="*/ 9587345 w 12192000"/>
              <a:gd name="connsiteY111" fmla="*/ 2771 h 6583680"/>
              <a:gd name="connsiteX112" fmla="*/ 9579032 w 12192000"/>
              <a:gd name="connsiteY112" fmla="*/ 0 h 6583680"/>
              <a:gd name="connsiteX113" fmla="*/ 12192000 w 12192000"/>
              <a:gd name="connsiteY113" fmla="*/ 0 h 6583680"/>
              <a:gd name="connsiteX114" fmla="*/ 12192000 w 12192000"/>
              <a:gd name="connsiteY114" fmla="*/ 6583680 h 6583680"/>
              <a:gd name="connsiteX115" fmla="*/ 0 w 12192000"/>
              <a:gd name="connsiteY115" fmla="*/ 6583680 h 65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583680">
                <a:moveTo>
                  <a:pt x="1028370" y="3177066"/>
                </a:moveTo>
                <a:lnTo>
                  <a:pt x="1029817" y="3177199"/>
                </a:lnTo>
                <a:cubicBezTo>
                  <a:pt x="1035924" y="3177811"/>
                  <a:pt x="1038504" y="3178110"/>
                  <a:pt x="1033748" y="3177627"/>
                </a:cubicBezTo>
                <a:close/>
                <a:moveTo>
                  <a:pt x="8652070" y="3128684"/>
                </a:moveTo>
                <a:cubicBezTo>
                  <a:pt x="8653068" y="3127992"/>
                  <a:pt x="8652986" y="3128110"/>
                  <a:pt x="8650778" y="3129679"/>
                </a:cubicBezTo>
                <a:lnTo>
                  <a:pt x="8650237" y="3130053"/>
                </a:lnTo>
                <a:close/>
                <a:moveTo>
                  <a:pt x="896994" y="394937"/>
                </a:moveTo>
                <a:lnTo>
                  <a:pt x="896866" y="395094"/>
                </a:lnTo>
                <a:cubicBezTo>
                  <a:pt x="895656" y="396452"/>
                  <a:pt x="895144" y="396933"/>
                  <a:pt x="896199" y="395773"/>
                </a:cubicBezTo>
                <a:close/>
                <a:moveTo>
                  <a:pt x="0" y="0"/>
                </a:moveTo>
                <a:lnTo>
                  <a:pt x="1987069" y="0"/>
                </a:lnTo>
                <a:lnTo>
                  <a:pt x="1980444" y="3328"/>
                </a:lnTo>
                <a:cubicBezTo>
                  <a:pt x="1978509" y="4655"/>
                  <a:pt x="1974518" y="5795"/>
                  <a:pt x="1925782" y="16625"/>
                </a:cubicBezTo>
                <a:cubicBezTo>
                  <a:pt x="1874930" y="27925"/>
                  <a:pt x="1849361" y="29854"/>
                  <a:pt x="1801091" y="44335"/>
                </a:cubicBezTo>
                <a:cubicBezTo>
                  <a:pt x="1773115" y="52728"/>
                  <a:pt x="1746300" y="64960"/>
                  <a:pt x="1717964" y="72044"/>
                </a:cubicBezTo>
                <a:lnTo>
                  <a:pt x="1607127" y="99753"/>
                </a:lnTo>
                <a:lnTo>
                  <a:pt x="1551709" y="113607"/>
                </a:lnTo>
                <a:cubicBezTo>
                  <a:pt x="1479396" y="161815"/>
                  <a:pt x="1539013" y="130283"/>
                  <a:pt x="1427018" y="155171"/>
                </a:cubicBezTo>
                <a:cubicBezTo>
                  <a:pt x="1412762" y="158339"/>
                  <a:pt x="1399497" y="165013"/>
                  <a:pt x="1385455" y="169025"/>
                </a:cubicBezTo>
                <a:cubicBezTo>
                  <a:pt x="1367146" y="174256"/>
                  <a:pt x="1348509" y="178262"/>
                  <a:pt x="1330036" y="182880"/>
                </a:cubicBezTo>
                <a:cubicBezTo>
                  <a:pt x="1316182" y="192116"/>
                  <a:pt x="1303843" y="204185"/>
                  <a:pt x="1288473" y="210589"/>
                </a:cubicBezTo>
                <a:cubicBezTo>
                  <a:pt x="1217091" y="240332"/>
                  <a:pt x="1175267" y="249282"/>
                  <a:pt x="1108364" y="266007"/>
                </a:cubicBezTo>
                <a:cubicBezTo>
                  <a:pt x="1071418" y="284480"/>
                  <a:pt x="1026735" y="292216"/>
                  <a:pt x="997527" y="321425"/>
                </a:cubicBezTo>
                <a:cubicBezTo>
                  <a:pt x="959492" y="359462"/>
                  <a:pt x="982210" y="345004"/>
                  <a:pt x="928255" y="362989"/>
                </a:cubicBezTo>
                <a:cubicBezTo>
                  <a:pt x="917468" y="373776"/>
                  <a:pt x="909981" y="381392"/>
                  <a:pt x="904927" y="386601"/>
                </a:cubicBezTo>
                <a:lnTo>
                  <a:pt x="896994" y="394937"/>
                </a:lnTo>
                <a:lnTo>
                  <a:pt x="901724" y="389154"/>
                </a:lnTo>
                <a:cubicBezTo>
                  <a:pt x="908682" y="379765"/>
                  <a:pt x="912939" y="368582"/>
                  <a:pt x="858982" y="404553"/>
                </a:cubicBezTo>
                <a:cubicBezTo>
                  <a:pt x="842679" y="415421"/>
                  <a:pt x="832470" y="433573"/>
                  <a:pt x="817418" y="446116"/>
                </a:cubicBezTo>
                <a:cubicBezTo>
                  <a:pt x="804626" y="456776"/>
                  <a:pt x="788857" y="463423"/>
                  <a:pt x="775855" y="473825"/>
                </a:cubicBezTo>
                <a:cubicBezTo>
                  <a:pt x="765655" y="481985"/>
                  <a:pt x="758345" y="493375"/>
                  <a:pt x="748145" y="501535"/>
                </a:cubicBezTo>
                <a:cubicBezTo>
                  <a:pt x="735143" y="511937"/>
                  <a:pt x="719374" y="518584"/>
                  <a:pt x="706582" y="529244"/>
                </a:cubicBezTo>
                <a:cubicBezTo>
                  <a:pt x="691530" y="541787"/>
                  <a:pt x="677561" y="555755"/>
                  <a:pt x="665018" y="570807"/>
                </a:cubicBezTo>
                <a:cubicBezTo>
                  <a:pt x="629275" y="613698"/>
                  <a:pt x="645748" y="618219"/>
                  <a:pt x="595745" y="653935"/>
                </a:cubicBezTo>
                <a:cubicBezTo>
                  <a:pt x="578939" y="665939"/>
                  <a:pt x="558800" y="672408"/>
                  <a:pt x="540327" y="681644"/>
                </a:cubicBezTo>
                <a:cubicBezTo>
                  <a:pt x="526473" y="700117"/>
                  <a:pt x="515092" y="720734"/>
                  <a:pt x="498764" y="737062"/>
                </a:cubicBezTo>
                <a:cubicBezTo>
                  <a:pt x="486990" y="748836"/>
                  <a:pt x="467860" y="751979"/>
                  <a:pt x="457200" y="764771"/>
                </a:cubicBezTo>
                <a:cubicBezTo>
                  <a:pt x="443978" y="780637"/>
                  <a:pt x="439738" y="802257"/>
                  <a:pt x="429491" y="820189"/>
                </a:cubicBezTo>
                <a:cubicBezTo>
                  <a:pt x="403772" y="865198"/>
                  <a:pt x="398426" y="865109"/>
                  <a:pt x="360218" y="903316"/>
                </a:cubicBezTo>
                <a:cubicBezTo>
                  <a:pt x="355600" y="917171"/>
                  <a:pt x="352895" y="931818"/>
                  <a:pt x="346364" y="944880"/>
                </a:cubicBezTo>
                <a:cubicBezTo>
                  <a:pt x="338918" y="959773"/>
                  <a:pt x="325214" y="971139"/>
                  <a:pt x="318655" y="986444"/>
                </a:cubicBezTo>
                <a:cubicBezTo>
                  <a:pt x="311154" y="1003946"/>
                  <a:pt x="310272" y="1023624"/>
                  <a:pt x="304800" y="1041862"/>
                </a:cubicBezTo>
                <a:cubicBezTo>
                  <a:pt x="262614" y="1182481"/>
                  <a:pt x="288488" y="1068007"/>
                  <a:pt x="263236" y="1194262"/>
                </a:cubicBezTo>
                <a:cubicBezTo>
                  <a:pt x="268776" y="1454651"/>
                  <a:pt x="225203" y="1670746"/>
                  <a:pt x="290945" y="1900844"/>
                </a:cubicBezTo>
                <a:cubicBezTo>
                  <a:pt x="294957" y="1914886"/>
                  <a:pt x="300788" y="1928365"/>
                  <a:pt x="304800" y="1942407"/>
                </a:cubicBezTo>
                <a:cubicBezTo>
                  <a:pt x="327167" y="2020690"/>
                  <a:pt x="304181" y="1976113"/>
                  <a:pt x="346364" y="2039389"/>
                </a:cubicBezTo>
                <a:lnTo>
                  <a:pt x="387927" y="2164080"/>
                </a:lnTo>
                <a:lnTo>
                  <a:pt x="401782" y="2205644"/>
                </a:lnTo>
                <a:lnTo>
                  <a:pt x="415636" y="2247207"/>
                </a:lnTo>
                <a:cubicBezTo>
                  <a:pt x="420254" y="2487353"/>
                  <a:pt x="417084" y="2727775"/>
                  <a:pt x="429491" y="2967644"/>
                </a:cubicBezTo>
                <a:cubicBezTo>
                  <a:pt x="431854" y="3013336"/>
                  <a:pt x="457706" y="3067700"/>
                  <a:pt x="498764" y="3092335"/>
                </a:cubicBezTo>
                <a:cubicBezTo>
                  <a:pt x="506684" y="3097087"/>
                  <a:pt x="496455" y="3078480"/>
                  <a:pt x="512618" y="3078480"/>
                </a:cubicBezTo>
                <a:cubicBezTo>
                  <a:pt x="528781" y="3078480"/>
                  <a:pt x="568323" y="3086241"/>
                  <a:pt x="595745" y="3092335"/>
                </a:cubicBezTo>
                <a:cubicBezTo>
                  <a:pt x="693064" y="3113961"/>
                  <a:pt x="787608" y="3150597"/>
                  <a:pt x="886691" y="3161607"/>
                </a:cubicBezTo>
                <a:cubicBezTo>
                  <a:pt x="960704" y="3169831"/>
                  <a:pt x="1001066" y="3174188"/>
                  <a:pt x="1020634" y="3176259"/>
                </a:cubicBezTo>
                <a:lnTo>
                  <a:pt x="1028370" y="3177066"/>
                </a:lnTo>
                <a:lnTo>
                  <a:pt x="1004726" y="3174895"/>
                </a:lnTo>
                <a:cubicBezTo>
                  <a:pt x="967324" y="3171823"/>
                  <a:pt x="934449" y="3171249"/>
                  <a:pt x="1149927" y="3203171"/>
                </a:cubicBezTo>
                <a:cubicBezTo>
                  <a:pt x="1742569" y="3290969"/>
                  <a:pt x="1108982" y="3188794"/>
                  <a:pt x="1537855" y="3244735"/>
                </a:cubicBezTo>
                <a:cubicBezTo>
                  <a:pt x="1593566" y="3252002"/>
                  <a:pt x="1648691" y="3263208"/>
                  <a:pt x="1704109" y="3272444"/>
                </a:cubicBezTo>
                <a:lnTo>
                  <a:pt x="4932218" y="3258589"/>
                </a:lnTo>
                <a:cubicBezTo>
                  <a:pt x="5010860" y="3257960"/>
                  <a:pt x="5089103" y="3245374"/>
                  <a:pt x="5167745" y="3244735"/>
                </a:cubicBezTo>
                <a:lnTo>
                  <a:pt x="8340436" y="3230880"/>
                </a:lnTo>
                <a:cubicBezTo>
                  <a:pt x="8399064" y="3222504"/>
                  <a:pt x="8427986" y="3219024"/>
                  <a:pt x="8440870" y="3217690"/>
                </a:cubicBezTo>
                <a:lnTo>
                  <a:pt x="8444906" y="3217359"/>
                </a:lnTo>
                <a:lnTo>
                  <a:pt x="8445074" y="3217369"/>
                </a:lnTo>
                <a:cubicBezTo>
                  <a:pt x="8447837" y="3217267"/>
                  <a:pt x="8450006" y="3217013"/>
                  <a:pt x="8449875" y="3216952"/>
                </a:cubicBezTo>
                <a:lnTo>
                  <a:pt x="8444906" y="3217359"/>
                </a:lnTo>
                <a:lnTo>
                  <a:pt x="8436719" y="3216877"/>
                </a:lnTo>
                <a:cubicBezTo>
                  <a:pt x="8430003" y="3215243"/>
                  <a:pt x="8433332" y="3209151"/>
                  <a:pt x="8492836" y="3189316"/>
                </a:cubicBezTo>
                <a:cubicBezTo>
                  <a:pt x="8528964" y="3177273"/>
                  <a:pt x="8603673" y="3161607"/>
                  <a:pt x="8603673" y="3161607"/>
                </a:cubicBezTo>
                <a:cubicBezTo>
                  <a:pt x="8618562" y="3151681"/>
                  <a:pt x="8629234" y="3144484"/>
                  <a:pt x="8636737" y="3139376"/>
                </a:cubicBezTo>
                <a:lnTo>
                  <a:pt x="8650237" y="3130053"/>
                </a:lnTo>
                <a:lnTo>
                  <a:pt x="8646884" y="3132557"/>
                </a:lnTo>
                <a:cubicBezTo>
                  <a:pt x="8638438" y="3139261"/>
                  <a:pt x="8629443" y="3148722"/>
                  <a:pt x="8686800" y="3120044"/>
                </a:cubicBezTo>
                <a:cubicBezTo>
                  <a:pt x="8701693" y="3112598"/>
                  <a:pt x="8712715" y="3098025"/>
                  <a:pt x="8728364" y="3092335"/>
                </a:cubicBezTo>
                <a:cubicBezTo>
                  <a:pt x="8764154" y="3079320"/>
                  <a:pt x="8803072" y="3076668"/>
                  <a:pt x="8839200" y="3064625"/>
                </a:cubicBezTo>
                <a:cubicBezTo>
                  <a:pt x="8866909" y="3055389"/>
                  <a:pt x="8893991" y="3044000"/>
                  <a:pt x="8922327" y="3036916"/>
                </a:cubicBezTo>
                <a:cubicBezTo>
                  <a:pt x="8940800" y="3032298"/>
                  <a:pt x="8959507" y="3028533"/>
                  <a:pt x="8977745" y="3023062"/>
                </a:cubicBezTo>
                <a:cubicBezTo>
                  <a:pt x="9005721" y="3014669"/>
                  <a:pt x="9032232" y="3001081"/>
                  <a:pt x="9060873" y="2995353"/>
                </a:cubicBezTo>
                <a:cubicBezTo>
                  <a:pt x="9148817" y="2977764"/>
                  <a:pt x="9107300" y="2987209"/>
                  <a:pt x="9185564" y="2967644"/>
                </a:cubicBezTo>
                <a:cubicBezTo>
                  <a:pt x="9199418" y="2958408"/>
                  <a:pt x="9212234" y="2947382"/>
                  <a:pt x="9227127" y="2939935"/>
                </a:cubicBezTo>
                <a:cubicBezTo>
                  <a:pt x="9240189" y="2933404"/>
                  <a:pt x="9255017" y="2931208"/>
                  <a:pt x="9268691" y="2926080"/>
                </a:cubicBezTo>
                <a:cubicBezTo>
                  <a:pt x="9291977" y="2917348"/>
                  <a:pt x="9315720" y="2909493"/>
                  <a:pt x="9337964" y="2898371"/>
                </a:cubicBezTo>
                <a:cubicBezTo>
                  <a:pt x="9445398" y="2844654"/>
                  <a:pt x="9316614" y="2891633"/>
                  <a:pt x="9421091" y="2856807"/>
                </a:cubicBezTo>
                <a:cubicBezTo>
                  <a:pt x="9462655" y="2824480"/>
                  <a:pt x="9514189" y="2801950"/>
                  <a:pt x="9545782" y="2759825"/>
                </a:cubicBezTo>
                <a:cubicBezTo>
                  <a:pt x="9559636" y="2741352"/>
                  <a:pt x="9572563" y="2722146"/>
                  <a:pt x="9587345" y="2704407"/>
                </a:cubicBezTo>
                <a:cubicBezTo>
                  <a:pt x="9595707" y="2694372"/>
                  <a:pt x="9606895" y="2686898"/>
                  <a:pt x="9615055" y="2676698"/>
                </a:cubicBezTo>
                <a:cubicBezTo>
                  <a:pt x="9625457" y="2663696"/>
                  <a:pt x="9631928" y="2647777"/>
                  <a:pt x="9642764" y="2635135"/>
                </a:cubicBezTo>
                <a:cubicBezTo>
                  <a:pt x="9772280" y="2484032"/>
                  <a:pt x="9626221" y="2665531"/>
                  <a:pt x="9753600" y="2538153"/>
                </a:cubicBezTo>
                <a:cubicBezTo>
                  <a:pt x="9763515" y="2528239"/>
                  <a:pt x="9812383" y="2459529"/>
                  <a:pt x="9822873" y="2441171"/>
                </a:cubicBezTo>
                <a:cubicBezTo>
                  <a:pt x="9833120" y="2423239"/>
                  <a:pt x="9838578" y="2402559"/>
                  <a:pt x="9850582" y="2385753"/>
                </a:cubicBezTo>
                <a:cubicBezTo>
                  <a:pt x="9861970" y="2369809"/>
                  <a:pt x="9878291" y="2358044"/>
                  <a:pt x="9892145" y="2344189"/>
                </a:cubicBezTo>
                <a:cubicBezTo>
                  <a:pt x="9896763" y="2330334"/>
                  <a:pt x="9901988" y="2316667"/>
                  <a:pt x="9906000" y="2302625"/>
                </a:cubicBezTo>
                <a:cubicBezTo>
                  <a:pt x="9911231" y="2284316"/>
                  <a:pt x="9910408" y="2263739"/>
                  <a:pt x="9919855" y="2247207"/>
                </a:cubicBezTo>
                <a:cubicBezTo>
                  <a:pt x="9929576" y="2230196"/>
                  <a:pt x="9947564" y="2219498"/>
                  <a:pt x="9961418" y="2205644"/>
                </a:cubicBezTo>
                <a:cubicBezTo>
                  <a:pt x="9966036" y="2191789"/>
                  <a:pt x="9967172" y="2176231"/>
                  <a:pt x="9975273" y="2164080"/>
                </a:cubicBezTo>
                <a:cubicBezTo>
                  <a:pt x="10018773" y="2098829"/>
                  <a:pt x="10014327" y="2148942"/>
                  <a:pt x="10044545" y="2080953"/>
                </a:cubicBezTo>
                <a:cubicBezTo>
                  <a:pt x="10056408" y="2054262"/>
                  <a:pt x="10063018" y="2025534"/>
                  <a:pt x="10072255" y="1997825"/>
                </a:cubicBezTo>
                <a:cubicBezTo>
                  <a:pt x="10089163" y="1947100"/>
                  <a:pt x="10106006" y="1900107"/>
                  <a:pt x="10113818" y="1845425"/>
                </a:cubicBezTo>
                <a:cubicBezTo>
                  <a:pt x="10129738" y="1733987"/>
                  <a:pt x="10117347" y="1779424"/>
                  <a:pt x="10141527" y="1706880"/>
                </a:cubicBezTo>
                <a:cubicBezTo>
                  <a:pt x="10190424" y="1315715"/>
                  <a:pt x="10164886" y="1566683"/>
                  <a:pt x="10127673" y="723207"/>
                </a:cubicBezTo>
                <a:cubicBezTo>
                  <a:pt x="10126635" y="699682"/>
                  <a:pt x="10117689" y="677163"/>
                  <a:pt x="10113818" y="653935"/>
                </a:cubicBezTo>
                <a:cubicBezTo>
                  <a:pt x="10092848" y="528118"/>
                  <a:pt x="10117221" y="591467"/>
                  <a:pt x="10072255" y="501535"/>
                </a:cubicBezTo>
                <a:cubicBezTo>
                  <a:pt x="10066844" y="474480"/>
                  <a:pt x="10048268" y="366713"/>
                  <a:pt x="10030691" y="349135"/>
                </a:cubicBezTo>
                <a:lnTo>
                  <a:pt x="10002982" y="321425"/>
                </a:lnTo>
                <a:cubicBezTo>
                  <a:pt x="9993746" y="293716"/>
                  <a:pt x="9998639" y="255823"/>
                  <a:pt x="9975273" y="238298"/>
                </a:cubicBezTo>
                <a:cubicBezTo>
                  <a:pt x="9934502" y="207720"/>
                  <a:pt x="9910453" y="193766"/>
                  <a:pt x="9878291" y="155171"/>
                </a:cubicBezTo>
                <a:cubicBezTo>
                  <a:pt x="9830085" y="97324"/>
                  <a:pt x="9877251" y="122496"/>
                  <a:pt x="9809018" y="99753"/>
                </a:cubicBezTo>
                <a:cubicBezTo>
                  <a:pt x="9730227" y="20960"/>
                  <a:pt x="9806094" y="84437"/>
                  <a:pt x="9725891" y="44335"/>
                </a:cubicBezTo>
                <a:cubicBezTo>
                  <a:pt x="9710998" y="36888"/>
                  <a:pt x="9700276" y="21410"/>
                  <a:pt x="9684327" y="16625"/>
                </a:cubicBezTo>
                <a:cubicBezTo>
                  <a:pt x="9653049" y="7241"/>
                  <a:pt x="9619672" y="7389"/>
                  <a:pt x="9587345" y="2771"/>
                </a:cubicBezTo>
                <a:lnTo>
                  <a:pt x="9579032" y="0"/>
                </a:lnTo>
                <a:lnTo>
                  <a:pt x="12192000" y="0"/>
                </a:lnTo>
                <a:lnTo>
                  <a:pt x="12192000" y="6583680"/>
                </a:lnTo>
                <a:lnTo>
                  <a:pt x="0" y="65836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815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63995" y="894798"/>
            <a:ext cx="4991100" cy="4005776"/>
          </a:xfrm>
          <a:prstGeom prst="rect">
            <a:avLst/>
          </a:prstGeom>
          <a:blipFill dpi="0" rotWithShape="1">
            <a:blip r:embed="rId3"/>
            <a:srcRect/>
            <a:tile tx="-1270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0575" y="5427525"/>
            <a:ext cx="10287000" cy="45719"/>
          </a:xfrm>
          <a:prstGeom prst="rect">
            <a:avLst/>
          </a:prstGeom>
          <a:solidFill>
            <a:srgbClr val="006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62900" y="5646392"/>
            <a:ext cx="3209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rgbClr val="02283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活动宗旨</a:t>
            </a:r>
            <a:endParaRPr lang="zh-CN" altLang="zh-CN" dirty="0">
              <a:solidFill>
                <a:srgbClr val="00A78D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1887" y="894798"/>
            <a:ext cx="210035" cy="210035"/>
          </a:xfrm>
          <a:prstGeom prst="rect">
            <a:avLst/>
          </a:prstGeom>
          <a:solidFill>
            <a:srgbClr val="00A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0575" y="2288180"/>
            <a:ext cx="4991099" cy="2542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2283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活动宗旨 ：让全院学生充分了解学校、激发热爱学校、爱护学校声誉的强烈责任心和高度责任感，增强同学们的对我校迎接教育部对我校进行本科教学评估的信心，进而使华南理工大学发展成为国内知名、国际上有一定影响的地方综合性大学。</a:t>
            </a:r>
            <a:endParaRPr lang="zh-CN" altLang="zh-CN" sz="1600" dirty="0">
              <a:solidFill>
                <a:srgbClr val="022835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D507EF-FA2C-4552-B1AC-C35A8FDA1CFE}"/>
              </a:ext>
            </a:extLst>
          </p:cNvPr>
          <p:cNvSpPr/>
          <p:nvPr/>
        </p:nvSpPr>
        <p:spPr>
          <a:xfrm>
            <a:off x="1296938" y="894797"/>
            <a:ext cx="210035" cy="210035"/>
          </a:xfrm>
          <a:prstGeom prst="rect">
            <a:avLst/>
          </a:prstGeom>
          <a:solidFill>
            <a:srgbClr val="00A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C231DF-74C3-4A76-BAE9-359C9380A25D}"/>
              </a:ext>
            </a:extLst>
          </p:cNvPr>
          <p:cNvSpPr/>
          <p:nvPr/>
        </p:nvSpPr>
        <p:spPr>
          <a:xfrm>
            <a:off x="1661989" y="894796"/>
            <a:ext cx="210035" cy="210035"/>
          </a:xfrm>
          <a:prstGeom prst="rect">
            <a:avLst/>
          </a:prstGeom>
          <a:solidFill>
            <a:srgbClr val="00A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1659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3D5134-97B7-40D0-806E-2BEB1F4B2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t="10693" r="20378" b="191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F885D5-4F30-4E49-AF87-70B97EAC3B4F}"/>
              </a:ext>
            </a:extLst>
          </p:cNvPr>
          <p:cNvSpPr txBox="1"/>
          <p:nvPr/>
        </p:nvSpPr>
        <p:spPr>
          <a:xfrm>
            <a:off x="4268885" y="2659559"/>
            <a:ext cx="365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D51CFF-0E72-4832-BB58-06AAEEB1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74320"/>
            <a:ext cx="12192000" cy="6583680"/>
          </a:xfrm>
          <a:custGeom>
            <a:avLst/>
            <a:gdLst>
              <a:gd name="connsiteX0" fmla="*/ 1028370 w 12192000"/>
              <a:gd name="connsiteY0" fmla="*/ 3177066 h 6583680"/>
              <a:gd name="connsiteX1" fmla="*/ 1029817 w 12192000"/>
              <a:gd name="connsiteY1" fmla="*/ 3177199 h 6583680"/>
              <a:gd name="connsiteX2" fmla="*/ 1033748 w 12192000"/>
              <a:gd name="connsiteY2" fmla="*/ 3177627 h 6583680"/>
              <a:gd name="connsiteX3" fmla="*/ 8652070 w 12192000"/>
              <a:gd name="connsiteY3" fmla="*/ 3128684 h 6583680"/>
              <a:gd name="connsiteX4" fmla="*/ 8650778 w 12192000"/>
              <a:gd name="connsiteY4" fmla="*/ 3129679 h 6583680"/>
              <a:gd name="connsiteX5" fmla="*/ 8650237 w 12192000"/>
              <a:gd name="connsiteY5" fmla="*/ 3130053 h 6583680"/>
              <a:gd name="connsiteX6" fmla="*/ 896994 w 12192000"/>
              <a:gd name="connsiteY6" fmla="*/ 394937 h 6583680"/>
              <a:gd name="connsiteX7" fmla="*/ 896866 w 12192000"/>
              <a:gd name="connsiteY7" fmla="*/ 395094 h 6583680"/>
              <a:gd name="connsiteX8" fmla="*/ 896199 w 12192000"/>
              <a:gd name="connsiteY8" fmla="*/ 395773 h 6583680"/>
              <a:gd name="connsiteX9" fmla="*/ 0 w 12192000"/>
              <a:gd name="connsiteY9" fmla="*/ 0 h 6583680"/>
              <a:gd name="connsiteX10" fmla="*/ 1987069 w 12192000"/>
              <a:gd name="connsiteY10" fmla="*/ 0 h 6583680"/>
              <a:gd name="connsiteX11" fmla="*/ 1980444 w 12192000"/>
              <a:gd name="connsiteY11" fmla="*/ 3328 h 6583680"/>
              <a:gd name="connsiteX12" fmla="*/ 1925782 w 12192000"/>
              <a:gd name="connsiteY12" fmla="*/ 16625 h 6583680"/>
              <a:gd name="connsiteX13" fmla="*/ 1801091 w 12192000"/>
              <a:gd name="connsiteY13" fmla="*/ 44335 h 6583680"/>
              <a:gd name="connsiteX14" fmla="*/ 1717964 w 12192000"/>
              <a:gd name="connsiteY14" fmla="*/ 72044 h 6583680"/>
              <a:gd name="connsiteX15" fmla="*/ 1607127 w 12192000"/>
              <a:gd name="connsiteY15" fmla="*/ 99753 h 6583680"/>
              <a:gd name="connsiteX16" fmla="*/ 1551709 w 12192000"/>
              <a:gd name="connsiteY16" fmla="*/ 113607 h 6583680"/>
              <a:gd name="connsiteX17" fmla="*/ 1427018 w 12192000"/>
              <a:gd name="connsiteY17" fmla="*/ 155171 h 6583680"/>
              <a:gd name="connsiteX18" fmla="*/ 1385455 w 12192000"/>
              <a:gd name="connsiteY18" fmla="*/ 169025 h 6583680"/>
              <a:gd name="connsiteX19" fmla="*/ 1330036 w 12192000"/>
              <a:gd name="connsiteY19" fmla="*/ 182880 h 6583680"/>
              <a:gd name="connsiteX20" fmla="*/ 1288473 w 12192000"/>
              <a:gd name="connsiteY20" fmla="*/ 210589 h 6583680"/>
              <a:gd name="connsiteX21" fmla="*/ 1108364 w 12192000"/>
              <a:gd name="connsiteY21" fmla="*/ 266007 h 6583680"/>
              <a:gd name="connsiteX22" fmla="*/ 997527 w 12192000"/>
              <a:gd name="connsiteY22" fmla="*/ 321425 h 6583680"/>
              <a:gd name="connsiteX23" fmla="*/ 928255 w 12192000"/>
              <a:gd name="connsiteY23" fmla="*/ 362989 h 6583680"/>
              <a:gd name="connsiteX24" fmla="*/ 904927 w 12192000"/>
              <a:gd name="connsiteY24" fmla="*/ 386601 h 6583680"/>
              <a:gd name="connsiteX25" fmla="*/ 896994 w 12192000"/>
              <a:gd name="connsiteY25" fmla="*/ 394937 h 6583680"/>
              <a:gd name="connsiteX26" fmla="*/ 901724 w 12192000"/>
              <a:gd name="connsiteY26" fmla="*/ 389154 h 6583680"/>
              <a:gd name="connsiteX27" fmla="*/ 858982 w 12192000"/>
              <a:gd name="connsiteY27" fmla="*/ 404553 h 6583680"/>
              <a:gd name="connsiteX28" fmla="*/ 817418 w 12192000"/>
              <a:gd name="connsiteY28" fmla="*/ 446116 h 6583680"/>
              <a:gd name="connsiteX29" fmla="*/ 775855 w 12192000"/>
              <a:gd name="connsiteY29" fmla="*/ 473825 h 6583680"/>
              <a:gd name="connsiteX30" fmla="*/ 748145 w 12192000"/>
              <a:gd name="connsiteY30" fmla="*/ 501535 h 6583680"/>
              <a:gd name="connsiteX31" fmla="*/ 706582 w 12192000"/>
              <a:gd name="connsiteY31" fmla="*/ 529244 h 6583680"/>
              <a:gd name="connsiteX32" fmla="*/ 665018 w 12192000"/>
              <a:gd name="connsiteY32" fmla="*/ 570807 h 6583680"/>
              <a:gd name="connsiteX33" fmla="*/ 595745 w 12192000"/>
              <a:gd name="connsiteY33" fmla="*/ 653935 h 6583680"/>
              <a:gd name="connsiteX34" fmla="*/ 540327 w 12192000"/>
              <a:gd name="connsiteY34" fmla="*/ 681644 h 6583680"/>
              <a:gd name="connsiteX35" fmla="*/ 498764 w 12192000"/>
              <a:gd name="connsiteY35" fmla="*/ 737062 h 6583680"/>
              <a:gd name="connsiteX36" fmla="*/ 457200 w 12192000"/>
              <a:gd name="connsiteY36" fmla="*/ 764771 h 6583680"/>
              <a:gd name="connsiteX37" fmla="*/ 429491 w 12192000"/>
              <a:gd name="connsiteY37" fmla="*/ 820189 h 6583680"/>
              <a:gd name="connsiteX38" fmla="*/ 360218 w 12192000"/>
              <a:gd name="connsiteY38" fmla="*/ 903316 h 6583680"/>
              <a:gd name="connsiteX39" fmla="*/ 346364 w 12192000"/>
              <a:gd name="connsiteY39" fmla="*/ 944880 h 6583680"/>
              <a:gd name="connsiteX40" fmla="*/ 318655 w 12192000"/>
              <a:gd name="connsiteY40" fmla="*/ 986444 h 6583680"/>
              <a:gd name="connsiteX41" fmla="*/ 304800 w 12192000"/>
              <a:gd name="connsiteY41" fmla="*/ 1041862 h 6583680"/>
              <a:gd name="connsiteX42" fmla="*/ 263236 w 12192000"/>
              <a:gd name="connsiteY42" fmla="*/ 1194262 h 6583680"/>
              <a:gd name="connsiteX43" fmla="*/ 290945 w 12192000"/>
              <a:gd name="connsiteY43" fmla="*/ 1900844 h 6583680"/>
              <a:gd name="connsiteX44" fmla="*/ 304800 w 12192000"/>
              <a:gd name="connsiteY44" fmla="*/ 1942407 h 6583680"/>
              <a:gd name="connsiteX45" fmla="*/ 346364 w 12192000"/>
              <a:gd name="connsiteY45" fmla="*/ 2039389 h 6583680"/>
              <a:gd name="connsiteX46" fmla="*/ 387927 w 12192000"/>
              <a:gd name="connsiteY46" fmla="*/ 2164080 h 6583680"/>
              <a:gd name="connsiteX47" fmla="*/ 401782 w 12192000"/>
              <a:gd name="connsiteY47" fmla="*/ 2205644 h 6583680"/>
              <a:gd name="connsiteX48" fmla="*/ 415636 w 12192000"/>
              <a:gd name="connsiteY48" fmla="*/ 2247207 h 6583680"/>
              <a:gd name="connsiteX49" fmla="*/ 429491 w 12192000"/>
              <a:gd name="connsiteY49" fmla="*/ 2967644 h 6583680"/>
              <a:gd name="connsiteX50" fmla="*/ 498764 w 12192000"/>
              <a:gd name="connsiteY50" fmla="*/ 3092335 h 6583680"/>
              <a:gd name="connsiteX51" fmla="*/ 512618 w 12192000"/>
              <a:gd name="connsiteY51" fmla="*/ 3078480 h 6583680"/>
              <a:gd name="connsiteX52" fmla="*/ 595745 w 12192000"/>
              <a:gd name="connsiteY52" fmla="*/ 3092335 h 6583680"/>
              <a:gd name="connsiteX53" fmla="*/ 886691 w 12192000"/>
              <a:gd name="connsiteY53" fmla="*/ 3161607 h 6583680"/>
              <a:gd name="connsiteX54" fmla="*/ 1020634 w 12192000"/>
              <a:gd name="connsiteY54" fmla="*/ 3176259 h 6583680"/>
              <a:gd name="connsiteX55" fmla="*/ 1028370 w 12192000"/>
              <a:gd name="connsiteY55" fmla="*/ 3177066 h 6583680"/>
              <a:gd name="connsiteX56" fmla="*/ 1004726 w 12192000"/>
              <a:gd name="connsiteY56" fmla="*/ 3174895 h 6583680"/>
              <a:gd name="connsiteX57" fmla="*/ 1149927 w 12192000"/>
              <a:gd name="connsiteY57" fmla="*/ 3203171 h 6583680"/>
              <a:gd name="connsiteX58" fmla="*/ 1537855 w 12192000"/>
              <a:gd name="connsiteY58" fmla="*/ 3244735 h 6583680"/>
              <a:gd name="connsiteX59" fmla="*/ 1704109 w 12192000"/>
              <a:gd name="connsiteY59" fmla="*/ 3272444 h 6583680"/>
              <a:gd name="connsiteX60" fmla="*/ 4932218 w 12192000"/>
              <a:gd name="connsiteY60" fmla="*/ 3258589 h 6583680"/>
              <a:gd name="connsiteX61" fmla="*/ 5167745 w 12192000"/>
              <a:gd name="connsiteY61" fmla="*/ 3244735 h 6583680"/>
              <a:gd name="connsiteX62" fmla="*/ 8340436 w 12192000"/>
              <a:gd name="connsiteY62" fmla="*/ 3230880 h 6583680"/>
              <a:gd name="connsiteX63" fmla="*/ 8440870 w 12192000"/>
              <a:gd name="connsiteY63" fmla="*/ 3217690 h 6583680"/>
              <a:gd name="connsiteX64" fmla="*/ 8444906 w 12192000"/>
              <a:gd name="connsiteY64" fmla="*/ 3217359 h 6583680"/>
              <a:gd name="connsiteX65" fmla="*/ 8445074 w 12192000"/>
              <a:gd name="connsiteY65" fmla="*/ 3217369 h 6583680"/>
              <a:gd name="connsiteX66" fmla="*/ 8449875 w 12192000"/>
              <a:gd name="connsiteY66" fmla="*/ 3216952 h 6583680"/>
              <a:gd name="connsiteX67" fmla="*/ 8444906 w 12192000"/>
              <a:gd name="connsiteY67" fmla="*/ 3217359 h 6583680"/>
              <a:gd name="connsiteX68" fmla="*/ 8436719 w 12192000"/>
              <a:gd name="connsiteY68" fmla="*/ 3216877 h 6583680"/>
              <a:gd name="connsiteX69" fmla="*/ 8492836 w 12192000"/>
              <a:gd name="connsiteY69" fmla="*/ 3189316 h 6583680"/>
              <a:gd name="connsiteX70" fmla="*/ 8603673 w 12192000"/>
              <a:gd name="connsiteY70" fmla="*/ 3161607 h 6583680"/>
              <a:gd name="connsiteX71" fmla="*/ 8636737 w 12192000"/>
              <a:gd name="connsiteY71" fmla="*/ 3139376 h 6583680"/>
              <a:gd name="connsiteX72" fmla="*/ 8650237 w 12192000"/>
              <a:gd name="connsiteY72" fmla="*/ 3130053 h 6583680"/>
              <a:gd name="connsiteX73" fmla="*/ 8646884 w 12192000"/>
              <a:gd name="connsiteY73" fmla="*/ 3132557 h 6583680"/>
              <a:gd name="connsiteX74" fmla="*/ 8686800 w 12192000"/>
              <a:gd name="connsiteY74" fmla="*/ 3120044 h 6583680"/>
              <a:gd name="connsiteX75" fmla="*/ 8728364 w 12192000"/>
              <a:gd name="connsiteY75" fmla="*/ 3092335 h 6583680"/>
              <a:gd name="connsiteX76" fmla="*/ 8839200 w 12192000"/>
              <a:gd name="connsiteY76" fmla="*/ 3064625 h 6583680"/>
              <a:gd name="connsiteX77" fmla="*/ 8922327 w 12192000"/>
              <a:gd name="connsiteY77" fmla="*/ 3036916 h 6583680"/>
              <a:gd name="connsiteX78" fmla="*/ 8977745 w 12192000"/>
              <a:gd name="connsiteY78" fmla="*/ 3023062 h 6583680"/>
              <a:gd name="connsiteX79" fmla="*/ 9060873 w 12192000"/>
              <a:gd name="connsiteY79" fmla="*/ 2995353 h 6583680"/>
              <a:gd name="connsiteX80" fmla="*/ 9185564 w 12192000"/>
              <a:gd name="connsiteY80" fmla="*/ 2967644 h 6583680"/>
              <a:gd name="connsiteX81" fmla="*/ 9227127 w 12192000"/>
              <a:gd name="connsiteY81" fmla="*/ 2939935 h 6583680"/>
              <a:gd name="connsiteX82" fmla="*/ 9268691 w 12192000"/>
              <a:gd name="connsiteY82" fmla="*/ 2926080 h 6583680"/>
              <a:gd name="connsiteX83" fmla="*/ 9337964 w 12192000"/>
              <a:gd name="connsiteY83" fmla="*/ 2898371 h 6583680"/>
              <a:gd name="connsiteX84" fmla="*/ 9421091 w 12192000"/>
              <a:gd name="connsiteY84" fmla="*/ 2856807 h 6583680"/>
              <a:gd name="connsiteX85" fmla="*/ 9545782 w 12192000"/>
              <a:gd name="connsiteY85" fmla="*/ 2759825 h 6583680"/>
              <a:gd name="connsiteX86" fmla="*/ 9587345 w 12192000"/>
              <a:gd name="connsiteY86" fmla="*/ 2704407 h 6583680"/>
              <a:gd name="connsiteX87" fmla="*/ 9615055 w 12192000"/>
              <a:gd name="connsiteY87" fmla="*/ 2676698 h 6583680"/>
              <a:gd name="connsiteX88" fmla="*/ 9642764 w 12192000"/>
              <a:gd name="connsiteY88" fmla="*/ 2635135 h 6583680"/>
              <a:gd name="connsiteX89" fmla="*/ 9753600 w 12192000"/>
              <a:gd name="connsiteY89" fmla="*/ 2538153 h 6583680"/>
              <a:gd name="connsiteX90" fmla="*/ 9822873 w 12192000"/>
              <a:gd name="connsiteY90" fmla="*/ 2441171 h 6583680"/>
              <a:gd name="connsiteX91" fmla="*/ 9850582 w 12192000"/>
              <a:gd name="connsiteY91" fmla="*/ 2385753 h 6583680"/>
              <a:gd name="connsiteX92" fmla="*/ 9892145 w 12192000"/>
              <a:gd name="connsiteY92" fmla="*/ 2344189 h 6583680"/>
              <a:gd name="connsiteX93" fmla="*/ 9906000 w 12192000"/>
              <a:gd name="connsiteY93" fmla="*/ 2302625 h 6583680"/>
              <a:gd name="connsiteX94" fmla="*/ 9919855 w 12192000"/>
              <a:gd name="connsiteY94" fmla="*/ 2247207 h 6583680"/>
              <a:gd name="connsiteX95" fmla="*/ 9961418 w 12192000"/>
              <a:gd name="connsiteY95" fmla="*/ 2205644 h 6583680"/>
              <a:gd name="connsiteX96" fmla="*/ 9975273 w 12192000"/>
              <a:gd name="connsiteY96" fmla="*/ 2164080 h 6583680"/>
              <a:gd name="connsiteX97" fmla="*/ 10044545 w 12192000"/>
              <a:gd name="connsiteY97" fmla="*/ 2080953 h 6583680"/>
              <a:gd name="connsiteX98" fmla="*/ 10072255 w 12192000"/>
              <a:gd name="connsiteY98" fmla="*/ 1997825 h 6583680"/>
              <a:gd name="connsiteX99" fmla="*/ 10113818 w 12192000"/>
              <a:gd name="connsiteY99" fmla="*/ 1845425 h 6583680"/>
              <a:gd name="connsiteX100" fmla="*/ 10141527 w 12192000"/>
              <a:gd name="connsiteY100" fmla="*/ 1706880 h 6583680"/>
              <a:gd name="connsiteX101" fmla="*/ 10127673 w 12192000"/>
              <a:gd name="connsiteY101" fmla="*/ 723207 h 6583680"/>
              <a:gd name="connsiteX102" fmla="*/ 10113818 w 12192000"/>
              <a:gd name="connsiteY102" fmla="*/ 653935 h 6583680"/>
              <a:gd name="connsiteX103" fmla="*/ 10072255 w 12192000"/>
              <a:gd name="connsiteY103" fmla="*/ 501535 h 6583680"/>
              <a:gd name="connsiteX104" fmla="*/ 10030691 w 12192000"/>
              <a:gd name="connsiteY104" fmla="*/ 349135 h 6583680"/>
              <a:gd name="connsiteX105" fmla="*/ 10002982 w 12192000"/>
              <a:gd name="connsiteY105" fmla="*/ 321425 h 6583680"/>
              <a:gd name="connsiteX106" fmla="*/ 9975273 w 12192000"/>
              <a:gd name="connsiteY106" fmla="*/ 238298 h 6583680"/>
              <a:gd name="connsiteX107" fmla="*/ 9878291 w 12192000"/>
              <a:gd name="connsiteY107" fmla="*/ 155171 h 6583680"/>
              <a:gd name="connsiteX108" fmla="*/ 9809018 w 12192000"/>
              <a:gd name="connsiteY108" fmla="*/ 99753 h 6583680"/>
              <a:gd name="connsiteX109" fmla="*/ 9725891 w 12192000"/>
              <a:gd name="connsiteY109" fmla="*/ 44335 h 6583680"/>
              <a:gd name="connsiteX110" fmla="*/ 9684327 w 12192000"/>
              <a:gd name="connsiteY110" fmla="*/ 16625 h 6583680"/>
              <a:gd name="connsiteX111" fmla="*/ 9587345 w 12192000"/>
              <a:gd name="connsiteY111" fmla="*/ 2771 h 6583680"/>
              <a:gd name="connsiteX112" fmla="*/ 9579032 w 12192000"/>
              <a:gd name="connsiteY112" fmla="*/ 0 h 6583680"/>
              <a:gd name="connsiteX113" fmla="*/ 12192000 w 12192000"/>
              <a:gd name="connsiteY113" fmla="*/ 0 h 6583680"/>
              <a:gd name="connsiteX114" fmla="*/ 12192000 w 12192000"/>
              <a:gd name="connsiteY114" fmla="*/ 6583680 h 6583680"/>
              <a:gd name="connsiteX115" fmla="*/ 0 w 12192000"/>
              <a:gd name="connsiteY115" fmla="*/ 6583680 h 65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583680">
                <a:moveTo>
                  <a:pt x="1028370" y="3177066"/>
                </a:moveTo>
                <a:lnTo>
                  <a:pt x="1029817" y="3177199"/>
                </a:lnTo>
                <a:cubicBezTo>
                  <a:pt x="1035924" y="3177811"/>
                  <a:pt x="1038504" y="3178110"/>
                  <a:pt x="1033748" y="3177627"/>
                </a:cubicBezTo>
                <a:close/>
                <a:moveTo>
                  <a:pt x="8652070" y="3128684"/>
                </a:moveTo>
                <a:cubicBezTo>
                  <a:pt x="8653068" y="3127992"/>
                  <a:pt x="8652986" y="3128110"/>
                  <a:pt x="8650778" y="3129679"/>
                </a:cubicBezTo>
                <a:lnTo>
                  <a:pt x="8650237" y="3130053"/>
                </a:lnTo>
                <a:close/>
                <a:moveTo>
                  <a:pt x="896994" y="394937"/>
                </a:moveTo>
                <a:lnTo>
                  <a:pt x="896866" y="395094"/>
                </a:lnTo>
                <a:cubicBezTo>
                  <a:pt x="895656" y="396452"/>
                  <a:pt x="895144" y="396933"/>
                  <a:pt x="896199" y="395773"/>
                </a:cubicBezTo>
                <a:close/>
                <a:moveTo>
                  <a:pt x="0" y="0"/>
                </a:moveTo>
                <a:lnTo>
                  <a:pt x="1987069" y="0"/>
                </a:lnTo>
                <a:lnTo>
                  <a:pt x="1980444" y="3328"/>
                </a:lnTo>
                <a:cubicBezTo>
                  <a:pt x="1978509" y="4655"/>
                  <a:pt x="1974518" y="5795"/>
                  <a:pt x="1925782" y="16625"/>
                </a:cubicBezTo>
                <a:cubicBezTo>
                  <a:pt x="1874930" y="27925"/>
                  <a:pt x="1849361" y="29854"/>
                  <a:pt x="1801091" y="44335"/>
                </a:cubicBezTo>
                <a:cubicBezTo>
                  <a:pt x="1773115" y="52728"/>
                  <a:pt x="1746300" y="64960"/>
                  <a:pt x="1717964" y="72044"/>
                </a:cubicBezTo>
                <a:lnTo>
                  <a:pt x="1607127" y="99753"/>
                </a:lnTo>
                <a:lnTo>
                  <a:pt x="1551709" y="113607"/>
                </a:lnTo>
                <a:cubicBezTo>
                  <a:pt x="1479396" y="161815"/>
                  <a:pt x="1539013" y="130283"/>
                  <a:pt x="1427018" y="155171"/>
                </a:cubicBezTo>
                <a:cubicBezTo>
                  <a:pt x="1412762" y="158339"/>
                  <a:pt x="1399497" y="165013"/>
                  <a:pt x="1385455" y="169025"/>
                </a:cubicBezTo>
                <a:cubicBezTo>
                  <a:pt x="1367146" y="174256"/>
                  <a:pt x="1348509" y="178262"/>
                  <a:pt x="1330036" y="182880"/>
                </a:cubicBezTo>
                <a:cubicBezTo>
                  <a:pt x="1316182" y="192116"/>
                  <a:pt x="1303843" y="204185"/>
                  <a:pt x="1288473" y="210589"/>
                </a:cubicBezTo>
                <a:cubicBezTo>
                  <a:pt x="1217091" y="240332"/>
                  <a:pt x="1175267" y="249282"/>
                  <a:pt x="1108364" y="266007"/>
                </a:cubicBezTo>
                <a:cubicBezTo>
                  <a:pt x="1071418" y="284480"/>
                  <a:pt x="1026735" y="292216"/>
                  <a:pt x="997527" y="321425"/>
                </a:cubicBezTo>
                <a:cubicBezTo>
                  <a:pt x="959492" y="359462"/>
                  <a:pt x="982210" y="345004"/>
                  <a:pt x="928255" y="362989"/>
                </a:cubicBezTo>
                <a:cubicBezTo>
                  <a:pt x="917468" y="373776"/>
                  <a:pt x="909981" y="381392"/>
                  <a:pt x="904927" y="386601"/>
                </a:cubicBezTo>
                <a:lnTo>
                  <a:pt x="896994" y="394937"/>
                </a:lnTo>
                <a:lnTo>
                  <a:pt x="901724" y="389154"/>
                </a:lnTo>
                <a:cubicBezTo>
                  <a:pt x="908682" y="379765"/>
                  <a:pt x="912939" y="368582"/>
                  <a:pt x="858982" y="404553"/>
                </a:cubicBezTo>
                <a:cubicBezTo>
                  <a:pt x="842679" y="415421"/>
                  <a:pt x="832470" y="433573"/>
                  <a:pt x="817418" y="446116"/>
                </a:cubicBezTo>
                <a:cubicBezTo>
                  <a:pt x="804626" y="456776"/>
                  <a:pt x="788857" y="463423"/>
                  <a:pt x="775855" y="473825"/>
                </a:cubicBezTo>
                <a:cubicBezTo>
                  <a:pt x="765655" y="481985"/>
                  <a:pt x="758345" y="493375"/>
                  <a:pt x="748145" y="501535"/>
                </a:cubicBezTo>
                <a:cubicBezTo>
                  <a:pt x="735143" y="511937"/>
                  <a:pt x="719374" y="518584"/>
                  <a:pt x="706582" y="529244"/>
                </a:cubicBezTo>
                <a:cubicBezTo>
                  <a:pt x="691530" y="541787"/>
                  <a:pt x="677561" y="555755"/>
                  <a:pt x="665018" y="570807"/>
                </a:cubicBezTo>
                <a:cubicBezTo>
                  <a:pt x="629275" y="613698"/>
                  <a:pt x="645748" y="618219"/>
                  <a:pt x="595745" y="653935"/>
                </a:cubicBezTo>
                <a:cubicBezTo>
                  <a:pt x="578939" y="665939"/>
                  <a:pt x="558800" y="672408"/>
                  <a:pt x="540327" y="681644"/>
                </a:cubicBezTo>
                <a:cubicBezTo>
                  <a:pt x="526473" y="700117"/>
                  <a:pt x="515092" y="720734"/>
                  <a:pt x="498764" y="737062"/>
                </a:cubicBezTo>
                <a:cubicBezTo>
                  <a:pt x="486990" y="748836"/>
                  <a:pt x="467860" y="751979"/>
                  <a:pt x="457200" y="764771"/>
                </a:cubicBezTo>
                <a:cubicBezTo>
                  <a:pt x="443978" y="780637"/>
                  <a:pt x="439738" y="802257"/>
                  <a:pt x="429491" y="820189"/>
                </a:cubicBezTo>
                <a:cubicBezTo>
                  <a:pt x="403772" y="865198"/>
                  <a:pt x="398426" y="865109"/>
                  <a:pt x="360218" y="903316"/>
                </a:cubicBezTo>
                <a:cubicBezTo>
                  <a:pt x="355600" y="917171"/>
                  <a:pt x="352895" y="931818"/>
                  <a:pt x="346364" y="944880"/>
                </a:cubicBezTo>
                <a:cubicBezTo>
                  <a:pt x="338918" y="959773"/>
                  <a:pt x="325214" y="971139"/>
                  <a:pt x="318655" y="986444"/>
                </a:cubicBezTo>
                <a:cubicBezTo>
                  <a:pt x="311154" y="1003946"/>
                  <a:pt x="310272" y="1023624"/>
                  <a:pt x="304800" y="1041862"/>
                </a:cubicBezTo>
                <a:cubicBezTo>
                  <a:pt x="262614" y="1182481"/>
                  <a:pt x="288488" y="1068007"/>
                  <a:pt x="263236" y="1194262"/>
                </a:cubicBezTo>
                <a:cubicBezTo>
                  <a:pt x="268776" y="1454651"/>
                  <a:pt x="225203" y="1670746"/>
                  <a:pt x="290945" y="1900844"/>
                </a:cubicBezTo>
                <a:cubicBezTo>
                  <a:pt x="294957" y="1914886"/>
                  <a:pt x="300788" y="1928365"/>
                  <a:pt x="304800" y="1942407"/>
                </a:cubicBezTo>
                <a:cubicBezTo>
                  <a:pt x="327167" y="2020690"/>
                  <a:pt x="304181" y="1976113"/>
                  <a:pt x="346364" y="2039389"/>
                </a:cubicBezTo>
                <a:lnTo>
                  <a:pt x="387927" y="2164080"/>
                </a:lnTo>
                <a:lnTo>
                  <a:pt x="401782" y="2205644"/>
                </a:lnTo>
                <a:lnTo>
                  <a:pt x="415636" y="2247207"/>
                </a:lnTo>
                <a:cubicBezTo>
                  <a:pt x="420254" y="2487353"/>
                  <a:pt x="417084" y="2727775"/>
                  <a:pt x="429491" y="2967644"/>
                </a:cubicBezTo>
                <a:cubicBezTo>
                  <a:pt x="431854" y="3013336"/>
                  <a:pt x="457706" y="3067700"/>
                  <a:pt x="498764" y="3092335"/>
                </a:cubicBezTo>
                <a:cubicBezTo>
                  <a:pt x="506684" y="3097087"/>
                  <a:pt x="496455" y="3078480"/>
                  <a:pt x="512618" y="3078480"/>
                </a:cubicBezTo>
                <a:cubicBezTo>
                  <a:pt x="528781" y="3078480"/>
                  <a:pt x="568323" y="3086241"/>
                  <a:pt x="595745" y="3092335"/>
                </a:cubicBezTo>
                <a:cubicBezTo>
                  <a:pt x="693064" y="3113961"/>
                  <a:pt x="787608" y="3150597"/>
                  <a:pt x="886691" y="3161607"/>
                </a:cubicBezTo>
                <a:cubicBezTo>
                  <a:pt x="960704" y="3169831"/>
                  <a:pt x="1001066" y="3174188"/>
                  <a:pt x="1020634" y="3176259"/>
                </a:cubicBezTo>
                <a:lnTo>
                  <a:pt x="1028370" y="3177066"/>
                </a:lnTo>
                <a:lnTo>
                  <a:pt x="1004726" y="3174895"/>
                </a:lnTo>
                <a:cubicBezTo>
                  <a:pt x="967324" y="3171823"/>
                  <a:pt x="934449" y="3171249"/>
                  <a:pt x="1149927" y="3203171"/>
                </a:cubicBezTo>
                <a:cubicBezTo>
                  <a:pt x="1742569" y="3290969"/>
                  <a:pt x="1108982" y="3188794"/>
                  <a:pt x="1537855" y="3244735"/>
                </a:cubicBezTo>
                <a:cubicBezTo>
                  <a:pt x="1593566" y="3252002"/>
                  <a:pt x="1648691" y="3263208"/>
                  <a:pt x="1704109" y="3272444"/>
                </a:cubicBezTo>
                <a:lnTo>
                  <a:pt x="4932218" y="3258589"/>
                </a:lnTo>
                <a:cubicBezTo>
                  <a:pt x="5010860" y="3257960"/>
                  <a:pt x="5089103" y="3245374"/>
                  <a:pt x="5167745" y="3244735"/>
                </a:cubicBezTo>
                <a:lnTo>
                  <a:pt x="8340436" y="3230880"/>
                </a:lnTo>
                <a:cubicBezTo>
                  <a:pt x="8399064" y="3222504"/>
                  <a:pt x="8427986" y="3219024"/>
                  <a:pt x="8440870" y="3217690"/>
                </a:cubicBezTo>
                <a:lnTo>
                  <a:pt x="8444906" y="3217359"/>
                </a:lnTo>
                <a:lnTo>
                  <a:pt x="8445074" y="3217369"/>
                </a:lnTo>
                <a:cubicBezTo>
                  <a:pt x="8447837" y="3217267"/>
                  <a:pt x="8450006" y="3217013"/>
                  <a:pt x="8449875" y="3216952"/>
                </a:cubicBezTo>
                <a:lnTo>
                  <a:pt x="8444906" y="3217359"/>
                </a:lnTo>
                <a:lnTo>
                  <a:pt x="8436719" y="3216877"/>
                </a:lnTo>
                <a:cubicBezTo>
                  <a:pt x="8430003" y="3215243"/>
                  <a:pt x="8433332" y="3209151"/>
                  <a:pt x="8492836" y="3189316"/>
                </a:cubicBezTo>
                <a:cubicBezTo>
                  <a:pt x="8528964" y="3177273"/>
                  <a:pt x="8603673" y="3161607"/>
                  <a:pt x="8603673" y="3161607"/>
                </a:cubicBezTo>
                <a:cubicBezTo>
                  <a:pt x="8618562" y="3151681"/>
                  <a:pt x="8629234" y="3144484"/>
                  <a:pt x="8636737" y="3139376"/>
                </a:cubicBezTo>
                <a:lnTo>
                  <a:pt x="8650237" y="3130053"/>
                </a:lnTo>
                <a:lnTo>
                  <a:pt x="8646884" y="3132557"/>
                </a:lnTo>
                <a:cubicBezTo>
                  <a:pt x="8638438" y="3139261"/>
                  <a:pt x="8629443" y="3148722"/>
                  <a:pt x="8686800" y="3120044"/>
                </a:cubicBezTo>
                <a:cubicBezTo>
                  <a:pt x="8701693" y="3112598"/>
                  <a:pt x="8712715" y="3098025"/>
                  <a:pt x="8728364" y="3092335"/>
                </a:cubicBezTo>
                <a:cubicBezTo>
                  <a:pt x="8764154" y="3079320"/>
                  <a:pt x="8803072" y="3076668"/>
                  <a:pt x="8839200" y="3064625"/>
                </a:cubicBezTo>
                <a:cubicBezTo>
                  <a:pt x="8866909" y="3055389"/>
                  <a:pt x="8893991" y="3044000"/>
                  <a:pt x="8922327" y="3036916"/>
                </a:cubicBezTo>
                <a:cubicBezTo>
                  <a:pt x="8940800" y="3032298"/>
                  <a:pt x="8959507" y="3028533"/>
                  <a:pt x="8977745" y="3023062"/>
                </a:cubicBezTo>
                <a:cubicBezTo>
                  <a:pt x="9005721" y="3014669"/>
                  <a:pt x="9032232" y="3001081"/>
                  <a:pt x="9060873" y="2995353"/>
                </a:cubicBezTo>
                <a:cubicBezTo>
                  <a:pt x="9148817" y="2977764"/>
                  <a:pt x="9107300" y="2987209"/>
                  <a:pt x="9185564" y="2967644"/>
                </a:cubicBezTo>
                <a:cubicBezTo>
                  <a:pt x="9199418" y="2958408"/>
                  <a:pt x="9212234" y="2947382"/>
                  <a:pt x="9227127" y="2939935"/>
                </a:cubicBezTo>
                <a:cubicBezTo>
                  <a:pt x="9240189" y="2933404"/>
                  <a:pt x="9255017" y="2931208"/>
                  <a:pt x="9268691" y="2926080"/>
                </a:cubicBezTo>
                <a:cubicBezTo>
                  <a:pt x="9291977" y="2917348"/>
                  <a:pt x="9315720" y="2909493"/>
                  <a:pt x="9337964" y="2898371"/>
                </a:cubicBezTo>
                <a:cubicBezTo>
                  <a:pt x="9445398" y="2844654"/>
                  <a:pt x="9316614" y="2891633"/>
                  <a:pt x="9421091" y="2856807"/>
                </a:cubicBezTo>
                <a:cubicBezTo>
                  <a:pt x="9462655" y="2824480"/>
                  <a:pt x="9514189" y="2801950"/>
                  <a:pt x="9545782" y="2759825"/>
                </a:cubicBezTo>
                <a:cubicBezTo>
                  <a:pt x="9559636" y="2741352"/>
                  <a:pt x="9572563" y="2722146"/>
                  <a:pt x="9587345" y="2704407"/>
                </a:cubicBezTo>
                <a:cubicBezTo>
                  <a:pt x="9595707" y="2694372"/>
                  <a:pt x="9606895" y="2686898"/>
                  <a:pt x="9615055" y="2676698"/>
                </a:cubicBezTo>
                <a:cubicBezTo>
                  <a:pt x="9625457" y="2663696"/>
                  <a:pt x="9631928" y="2647777"/>
                  <a:pt x="9642764" y="2635135"/>
                </a:cubicBezTo>
                <a:cubicBezTo>
                  <a:pt x="9772280" y="2484032"/>
                  <a:pt x="9626221" y="2665531"/>
                  <a:pt x="9753600" y="2538153"/>
                </a:cubicBezTo>
                <a:cubicBezTo>
                  <a:pt x="9763515" y="2528239"/>
                  <a:pt x="9812383" y="2459529"/>
                  <a:pt x="9822873" y="2441171"/>
                </a:cubicBezTo>
                <a:cubicBezTo>
                  <a:pt x="9833120" y="2423239"/>
                  <a:pt x="9838578" y="2402559"/>
                  <a:pt x="9850582" y="2385753"/>
                </a:cubicBezTo>
                <a:cubicBezTo>
                  <a:pt x="9861970" y="2369809"/>
                  <a:pt x="9878291" y="2358044"/>
                  <a:pt x="9892145" y="2344189"/>
                </a:cubicBezTo>
                <a:cubicBezTo>
                  <a:pt x="9896763" y="2330334"/>
                  <a:pt x="9901988" y="2316667"/>
                  <a:pt x="9906000" y="2302625"/>
                </a:cubicBezTo>
                <a:cubicBezTo>
                  <a:pt x="9911231" y="2284316"/>
                  <a:pt x="9910408" y="2263739"/>
                  <a:pt x="9919855" y="2247207"/>
                </a:cubicBezTo>
                <a:cubicBezTo>
                  <a:pt x="9929576" y="2230196"/>
                  <a:pt x="9947564" y="2219498"/>
                  <a:pt x="9961418" y="2205644"/>
                </a:cubicBezTo>
                <a:cubicBezTo>
                  <a:pt x="9966036" y="2191789"/>
                  <a:pt x="9967172" y="2176231"/>
                  <a:pt x="9975273" y="2164080"/>
                </a:cubicBezTo>
                <a:cubicBezTo>
                  <a:pt x="10018773" y="2098829"/>
                  <a:pt x="10014327" y="2148942"/>
                  <a:pt x="10044545" y="2080953"/>
                </a:cubicBezTo>
                <a:cubicBezTo>
                  <a:pt x="10056408" y="2054262"/>
                  <a:pt x="10063018" y="2025534"/>
                  <a:pt x="10072255" y="1997825"/>
                </a:cubicBezTo>
                <a:cubicBezTo>
                  <a:pt x="10089163" y="1947100"/>
                  <a:pt x="10106006" y="1900107"/>
                  <a:pt x="10113818" y="1845425"/>
                </a:cubicBezTo>
                <a:cubicBezTo>
                  <a:pt x="10129738" y="1733987"/>
                  <a:pt x="10117347" y="1779424"/>
                  <a:pt x="10141527" y="1706880"/>
                </a:cubicBezTo>
                <a:cubicBezTo>
                  <a:pt x="10190424" y="1315715"/>
                  <a:pt x="10164886" y="1566683"/>
                  <a:pt x="10127673" y="723207"/>
                </a:cubicBezTo>
                <a:cubicBezTo>
                  <a:pt x="10126635" y="699682"/>
                  <a:pt x="10117689" y="677163"/>
                  <a:pt x="10113818" y="653935"/>
                </a:cubicBezTo>
                <a:cubicBezTo>
                  <a:pt x="10092848" y="528118"/>
                  <a:pt x="10117221" y="591467"/>
                  <a:pt x="10072255" y="501535"/>
                </a:cubicBezTo>
                <a:cubicBezTo>
                  <a:pt x="10066844" y="474480"/>
                  <a:pt x="10048268" y="366713"/>
                  <a:pt x="10030691" y="349135"/>
                </a:cubicBezTo>
                <a:lnTo>
                  <a:pt x="10002982" y="321425"/>
                </a:lnTo>
                <a:cubicBezTo>
                  <a:pt x="9993746" y="293716"/>
                  <a:pt x="9998639" y="255823"/>
                  <a:pt x="9975273" y="238298"/>
                </a:cubicBezTo>
                <a:cubicBezTo>
                  <a:pt x="9934502" y="207720"/>
                  <a:pt x="9910453" y="193766"/>
                  <a:pt x="9878291" y="155171"/>
                </a:cubicBezTo>
                <a:cubicBezTo>
                  <a:pt x="9830085" y="97324"/>
                  <a:pt x="9877251" y="122496"/>
                  <a:pt x="9809018" y="99753"/>
                </a:cubicBezTo>
                <a:cubicBezTo>
                  <a:pt x="9730227" y="20960"/>
                  <a:pt x="9806094" y="84437"/>
                  <a:pt x="9725891" y="44335"/>
                </a:cubicBezTo>
                <a:cubicBezTo>
                  <a:pt x="9710998" y="36888"/>
                  <a:pt x="9700276" y="21410"/>
                  <a:pt x="9684327" y="16625"/>
                </a:cubicBezTo>
                <a:cubicBezTo>
                  <a:pt x="9653049" y="7241"/>
                  <a:pt x="9619672" y="7389"/>
                  <a:pt x="9587345" y="2771"/>
                </a:cubicBezTo>
                <a:lnTo>
                  <a:pt x="9579032" y="0"/>
                </a:lnTo>
                <a:lnTo>
                  <a:pt x="12192000" y="0"/>
                </a:lnTo>
                <a:lnTo>
                  <a:pt x="12192000" y="6583680"/>
                </a:lnTo>
                <a:lnTo>
                  <a:pt x="0" y="65836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5857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AAEE957-7822-4123-A261-EBC433814129}"/>
              </a:ext>
            </a:extLst>
          </p:cNvPr>
          <p:cNvGrpSpPr/>
          <p:nvPr/>
        </p:nvGrpSpPr>
        <p:grpSpPr>
          <a:xfrm>
            <a:off x="7324344" y="0"/>
            <a:ext cx="4465320" cy="5882640"/>
            <a:chOff x="7324344" y="0"/>
            <a:chExt cx="4465320" cy="5882640"/>
          </a:xfrm>
          <a:blipFill dpi="0" rotWithShape="1">
            <a:blip r:embed="rId3"/>
            <a:srcRect/>
            <a:tile tx="-6350000" ty="0" sx="100000" sy="100000" flip="none" algn="tl"/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2B94027-9FC3-4CC6-B8DA-7651AF4CBCB0}"/>
                </a:ext>
              </a:extLst>
            </p:cNvPr>
            <p:cNvSpPr/>
            <p:nvPr/>
          </p:nvSpPr>
          <p:spPr>
            <a:xfrm>
              <a:off x="7324344" y="2060448"/>
              <a:ext cx="463296" cy="2877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C3D2A1A-31EE-41A3-932F-A30F46C8BDA0}"/>
                </a:ext>
              </a:extLst>
            </p:cNvPr>
            <p:cNvSpPr/>
            <p:nvPr/>
          </p:nvSpPr>
          <p:spPr>
            <a:xfrm>
              <a:off x="7896062" y="902208"/>
              <a:ext cx="463296" cy="458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2740EB-3E96-4598-A93D-99F053D73551}"/>
                </a:ext>
              </a:extLst>
            </p:cNvPr>
            <p:cNvSpPr/>
            <p:nvPr/>
          </p:nvSpPr>
          <p:spPr>
            <a:xfrm>
              <a:off x="8467780" y="353568"/>
              <a:ext cx="463296" cy="458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E9AB8D0-8808-416B-8F3C-C385C05ABF97}"/>
                </a:ext>
              </a:extLst>
            </p:cNvPr>
            <p:cNvSpPr/>
            <p:nvPr/>
          </p:nvSpPr>
          <p:spPr>
            <a:xfrm>
              <a:off x="9039498" y="1298448"/>
              <a:ext cx="463296" cy="458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FC7A154-6D5E-42BD-84CC-B8185A15C5A2}"/>
                </a:ext>
              </a:extLst>
            </p:cNvPr>
            <p:cNvSpPr/>
            <p:nvPr/>
          </p:nvSpPr>
          <p:spPr>
            <a:xfrm>
              <a:off x="9611216" y="573024"/>
              <a:ext cx="463296" cy="458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D82C45-3FF4-40E1-874D-182D2937206B}"/>
                </a:ext>
              </a:extLst>
            </p:cNvPr>
            <p:cNvSpPr/>
            <p:nvPr/>
          </p:nvSpPr>
          <p:spPr>
            <a:xfrm>
              <a:off x="10182934" y="0"/>
              <a:ext cx="463296" cy="458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C47E92-4A5B-4B58-8182-3E65ED052C6F}"/>
                </a:ext>
              </a:extLst>
            </p:cNvPr>
            <p:cNvSpPr/>
            <p:nvPr/>
          </p:nvSpPr>
          <p:spPr>
            <a:xfrm>
              <a:off x="10754652" y="914400"/>
              <a:ext cx="463296" cy="458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44224C4-A234-47A8-A799-18C4CEF4E8B2}"/>
                </a:ext>
              </a:extLst>
            </p:cNvPr>
            <p:cNvSpPr/>
            <p:nvPr/>
          </p:nvSpPr>
          <p:spPr>
            <a:xfrm>
              <a:off x="11326368" y="381000"/>
              <a:ext cx="463296" cy="3822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3C31CB4-6AD9-4AD7-B110-C4F2C8B5171C}"/>
              </a:ext>
            </a:extLst>
          </p:cNvPr>
          <p:cNvSpPr txBox="1"/>
          <p:nvPr/>
        </p:nvSpPr>
        <p:spPr>
          <a:xfrm>
            <a:off x="1770975" y="1644949"/>
            <a:ext cx="423782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94690"/>
            <a:r>
              <a:rPr lang="zh-CN" altLang="en-US" sz="2400" dirty="0">
                <a:solidFill>
                  <a:srgbClr val="00643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“</a:t>
            </a:r>
            <a:r>
              <a:rPr lang="zh-CN" altLang="en-US" sz="2400" b="1" dirty="0">
                <a:solidFill>
                  <a:srgbClr val="02283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活动目的 </a:t>
            </a:r>
            <a:endParaRPr lang="zh-CN" altLang="zh-CN" sz="2400" dirty="0">
              <a:solidFill>
                <a:srgbClr val="00643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r" defTabSz="694690"/>
            <a:r>
              <a:rPr lang="en-US" altLang="zh-CN" sz="2400" dirty="0">
                <a:solidFill>
                  <a:srgbClr val="00643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……”</a:t>
            </a:r>
            <a:endParaRPr lang="en-US" altLang="zh-CN" sz="2400" b="1" dirty="0">
              <a:solidFill>
                <a:srgbClr val="00643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F96941-3300-4B7A-978C-CA44A31090E8}"/>
              </a:ext>
            </a:extLst>
          </p:cNvPr>
          <p:cNvSpPr/>
          <p:nvPr/>
        </p:nvSpPr>
        <p:spPr>
          <a:xfrm>
            <a:off x="631458" y="2404955"/>
            <a:ext cx="5441028" cy="171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2283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活动目的 ：调动全院师生 积极准备，迎接本科教学评估 的热情，增强同学们的自信心，自豪感，繁荣校园文化，发扬比赛的优良传统，选拔优秀演讲人才。</a:t>
            </a:r>
            <a:endParaRPr lang="zh-CN" altLang="en-US" dirty="0">
              <a:solidFill>
                <a:srgbClr val="022835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9113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3D5134-97B7-40D0-806E-2BEB1F4B2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t="10693" r="20378" b="191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F885D5-4F30-4E49-AF87-70B97EAC3B4F}"/>
              </a:ext>
            </a:extLst>
          </p:cNvPr>
          <p:cNvSpPr txBox="1"/>
          <p:nvPr/>
        </p:nvSpPr>
        <p:spPr>
          <a:xfrm>
            <a:off x="4268885" y="2659559"/>
            <a:ext cx="365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D51CFF-0E72-4832-BB58-06AAEEB1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74320"/>
            <a:ext cx="12192000" cy="6583680"/>
          </a:xfrm>
          <a:custGeom>
            <a:avLst/>
            <a:gdLst>
              <a:gd name="connsiteX0" fmla="*/ 1028370 w 12192000"/>
              <a:gd name="connsiteY0" fmla="*/ 3177066 h 6583680"/>
              <a:gd name="connsiteX1" fmla="*/ 1029817 w 12192000"/>
              <a:gd name="connsiteY1" fmla="*/ 3177199 h 6583680"/>
              <a:gd name="connsiteX2" fmla="*/ 1033748 w 12192000"/>
              <a:gd name="connsiteY2" fmla="*/ 3177627 h 6583680"/>
              <a:gd name="connsiteX3" fmla="*/ 8652070 w 12192000"/>
              <a:gd name="connsiteY3" fmla="*/ 3128684 h 6583680"/>
              <a:gd name="connsiteX4" fmla="*/ 8650778 w 12192000"/>
              <a:gd name="connsiteY4" fmla="*/ 3129679 h 6583680"/>
              <a:gd name="connsiteX5" fmla="*/ 8650237 w 12192000"/>
              <a:gd name="connsiteY5" fmla="*/ 3130053 h 6583680"/>
              <a:gd name="connsiteX6" fmla="*/ 896994 w 12192000"/>
              <a:gd name="connsiteY6" fmla="*/ 394937 h 6583680"/>
              <a:gd name="connsiteX7" fmla="*/ 896866 w 12192000"/>
              <a:gd name="connsiteY7" fmla="*/ 395094 h 6583680"/>
              <a:gd name="connsiteX8" fmla="*/ 896199 w 12192000"/>
              <a:gd name="connsiteY8" fmla="*/ 395773 h 6583680"/>
              <a:gd name="connsiteX9" fmla="*/ 0 w 12192000"/>
              <a:gd name="connsiteY9" fmla="*/ 0 h 6583680"/>
              <a:gd name="connsiteX10" fmla="*/ 1987069 w 12192000"/>
              <a:gd name="connsiteY10" fmla="*/ 0 h 6583680"/>
              <a:gd name="connsiteX11" fmla="*/ 1980444 w 12192000"/>
              <a:gd name="connsiteY11" fmla="*/ 3328 h 6583680"/>
              <a:gd name="connsiteX12" fmla="*/ 1925782 w 12192000"/>
              <a:gd name="connsiteY12" fmla="*/ 16625 h 6583680"/>
              <a:gd name="connsiteX13" fmla="*/ 1801091 w 12192000"/>
              <a:gd name="connsiteY13" fmla="*/ 44335 h 6583680"/>
              <a:gd name="connsiteX14" fmla="*/ 1717964 w 12192000"/>
              <a:gd name="connsiteY14" fmla="*/ 72044 h 6583680"/>
              <a:gd name="connsiteX15" fmla="*/ 1607127 w 12192000"/>
              <a:gd name="connsiteY15" fmla="*/ 99753 h 6583680"/>
              <a:gd name="connsiteX16" fmla="*/ 1551709 w 12192000"/>
              <a:gd name="connsiteY16" fmla="*/ 113607 h 6583680"/>
              <a:gd name="connsiteX17" fmla="*/ 1427018 w 12192000"/>
              <a:gd name="connsiteY17" fmla="*/ 155171 h 6583680"/>
              <a:gd name="connsiteX18" fmla="*/ 1385455 w 12192000"/>
              <a:gd name="connsiteY18" fmla="*/ 169025 h 6583680"/>
              <a:gd name="connsiteX19" fmla="*/ 1330036 w 12192000"/>
              <a:gd name="connsiteY19" fmla="*/ 182880 h 6583680"/>
              <a:gd name="connsiteX20" fmla="*/ 1288473 w 12192000"/>
              <a:gd name="connsiteY20" fmla="*/ 210589 h 6583680"/>
              <a:gd name="connsiteX21" fmla="*/ 1108364 w 12192000"/>
              <a:gd name="connsiteY21" fmla="*/ 266007 h 6583680"/>
              <a:gd name="connsiteX22" fmla="*/ 997527 w 12192000"/>
              <a:gd name="connsiteY22" fmla="*/ 321425 h 6583680"/>
              <a:gd name="connsiteX23" fmla="*/ 928255 w 12192000"/>
              <a:gd name="connsiteY23" fmla="*/ 362989 h 6583680"/>
              <a:gd name="connsiteX24" fmla="*/ 904927 w 12192000"/>
              <a:gd name="connsiteY24" fmla="*/ 386601 h 6583680"/>
              <a:gd name="connsiteX25" fmla="*/ 896994 w 12192000"/>
              <a:gd name="connsiteY25" fmla="*/ 394937 h 6583680"/>
              <a:gd name="connsiteX26" fmla="*/ 901724 w 12192000"/>
              <a:gd name="connsiteY26" fmla="*/ 389154 h 6583680"/>
              <a:gd name="connsiteX27" fmla="*/ 858982 w 12192000"/>
              <a:gd name="connsiteY27" fmla="*/ 404553 h 6583680"/>
              <a:gd name="connsiteX28" fmla="*/ 817418 w 12192000"/>
              <a:gd name="connsiteY28" fmla="*/ 446116 h 6583680"/>
              <a:gd name="connsiteX29" fmla="*/ 775855 w 12192000"/>
              <a:gd name="connsiteY29" fmla="*/ 473825 h 6583680"/>
              <a:gd name="connsiteX30" fmla="*/ 748145 w 12192000"/>
              <a:gd name="connsiteY30" fmla="*/ 501535 h 6583680"/>
              <a:gd name="connsiteX31" fmla="*/ 706582 w 12192000"/>
              <a:gd name="connsiteY31" fmla="*/ 529244 h 6583680"/>
              <a:gd name="connsiteX32" fmla="*/ 665018 w 12192000"/>
              <a:gd name="connsiteY32" fmla="*/ 570807 h 6583680"/>
              <a:gd name="connsiteX33" fmla="*/ 595745 w 12192000"/>
              <a:gd name="connsiteY33" fmla="*/ 653935 h 6583680"/>
              <a:gd name="connsiteX34" fmla="*/ 540327 w 12192000"/>
              <a:gd name="connsiteY34" fmla="*/ 681644 h 6583680"/>
              <a:gd name="connsiteX35" fmla="*/ 498764 w 12192000"/>
              <a:gd name="connsiteY35" fmla="*/ 737062 h 6583680"/>
              <a:gd name="connsiteX36" fmla="*/ 457200 w 12192000"/>
              <a:gd name="connsiteY36" fmla="*/ 764771 h 6583680"/>
              <a:gd name="connsiteX37" fmla="*/ 429491 w 12192000"/>
              <a:gd name="connsiteY37" fmla="*/ 820189 h 6583680"/>
              <a:gd name="connsiteX38" fmla="*/ 360218 w 12192000"/>
              <a:gd name="connsiteY38" fmla="*/ 903316 h 6583680"/>
              <a:gd name="connsiteX39" fmla="*/ 346364 w 12192000"/>
              <a:gd name="connsiteY39" fmla="*/ 944880 h 6583680"/>
              <a:gd name="connsiteX40" fmla="*/ 318655 w 12192000"/>
              <a:gd name="connsiteY40" fmla="*/ 986444 h 6583680"/>
              <a:gd name="connsiteX41" fmla="*/ 304800 w 12192000"/>
              <a:gd name="connsiteY41" fmla="*/ 1041862 h 6583680"/>
              <a:gd name="connsiteX42" fmla="*/ 263236 w 12192000"/>
              <a:gd name="connsiteY42" fmla="*/ 1194262 h 6583680"/>
              <a:gd name="connsiteX43" fmla="*/ 290945 w 12192000"/>
              <a:gd name="connsiteY43" fmla="*/ 1900844 h 6583680"/>
              <a:gd name="connsiteX44" fmla="*/ 304800 w 12192000"/>
              <a:gd name="connsiteY44" fmla="*/ 1942407 h 6583680"/>
              <a:gd name="connsiteX45" fmla="*/ 346364 w 12192000"/>
              <a:gd name="connsiteY45" fmla="*/ 2039389 h 6583680"/>
              <a:gd name="connsiteX46" fmla="*/ 387927 w 12192000"/>
              <a:gd name="connsiteY46" fmla="*/ 2164080 h 6583680"/>
              <a:gd name="connsiteX47" fmla="*/ 401782 w 12192000"/>
              <a:gd name="connsiteY47" fmla="*/ 2205644 h 6583680"/>
              <a:gd name="connsiteX48" fmla="*/ 415636 w 12192000"/>
              <a:gd name="connsiteY48" fmla="*/ 2247207 h 6583680"/>
              <a:gd name="connsiteX49" fmla="*/ 429491 w 12192000"/>
              <a:gd name="connsiteY49" fmla="*/ 2967644 h 6583680"/>
              <a:gd name="connsiteX50" fmla="*/ 498764 w 12192000"/>
              <a:gd name="connsiteY50" fmla="*/ 3092335 h 6583680"/>
              <a:gd name="connsiteX51" fmla="*/ 512618 w 12192000"/>
              <a:gd name="connsiteY51" fmla="*/ 3078480 h 6583680"/>
              <a:gd name="connsiteX52" fmla="*/ 595745 w 12192000"/>
              <a:gd name="connsiteY52" fmla="*/ 3092335 h 6583680"/>
              <a:gd name="connsiteX53" fmla="*/ 886691 w 12192000"/>
              <a:gd name="connsiteY53" fmla="*/ 3161607 h 6583680"/>
              <a:gd name="connsiteX54" fmla="*/ 1020634 w 12192000"/>
              <a:gd name="connsiteY54" fmla="*/ 3176259 h 6583680"/>
              <a:gd name="connsiteX55" fmla="*/ 1028370 w 12192000"/>
              <a:gd name="connsiteY55" fmla="*/ 3177066 h 6583680"/>
              <a:gd name="connsiteX56" fmla="*/ 1004726 w 12192000"/>
              <a:gd name="connsiteY56" fmla="*/ 3174895 h 6583680"/>
              <a:gd name="connsiteX57" fmla="*/ 1149927 w 12192000"/>
              <a:gd name="connsiteY57" fmla="*/ 3203171 h 6583680"/>
              <a:gd name="connsiteX58" fmla="*/ 1537855 w 12192000"/>
              <a:gd name="connsiteY58" fmla="*/ 3244735 h 6583680"/>
              <a:gd name="connsiteX59" fmla="*/ 1704109 w 12192000"/>
              <a:gd name="connsiteY59" fmla="*/ 3272444 h 6583680"/>
              <a:gd name="connsiteX60" fmla="*/ 4932218 w 12192000"/>
              <a:gd name="connsiteY60" fmla="*/ 3258589 h 6583680"/>
              <a:gd name="connsiteX61" fmla="*/ 5167745 w 12192000"/>
              <a:gd name="connsiteY61" fmla="*/ 3244735 h 6583680"/>
              <a:gd name="connsiteX62" fmla="*/ 8340436 w 12192000"/>
              <a:gd name="connsiteY62" fmla="*/ 3230880 h 6583680"/>
              <a:gd name="connsiteX63" fmla="*/ 8440870 w 12192000"/>
              <a:gd name="connsiteY63" fmla="*/ 3217690 h 6583680"/>
              <a:gd name="connsiteX64" fmla="*/ 8444906 w 12192000"/>
              <a:gd name="connsiteY64" fmla="*/ 3217359 h 6583680"/>
              <a:gd name="connsiteX65" fmla="*/ 8445074 w 12192000"/>
              <a:gd name="connsiteY65" fmla="*/ 3217369 h 6583680"/>
              <a:gd name="connsiteX66" fmla="*/ 8449875 w 12192000"/>
              <a:gd name="connsiteY66" fmla="*/ 3216952 h 6583680"/>
              <a:gd name="connsiteX67" fmla="*/ 8444906 w 12192000"/>
              <a:gd name="connsiteY67" fmla="*/ 3217359 h 6583680"/>
              <a:gd name="connsiteX68" fmla="*/ 8436719 w 12192000"/>
              <a:gd name="connsiteY68" fmla="*/ 3216877 h 6583680"/>
              <a:gd name="connsiteX69" fmla="*/ 8492836 w 12192000"/>
              <a:gd name="connsiteY69" fmla="*/ 3189316 h 6583680"/>
              <a:gd name="connsiteX70" fmla="*/ 8603673 w 12192000"/>
              <a:gd name="connsiteY70" fmla="*/ 3161607 h 6583680"/>
              <a:gd name="connsiteX71" fmla="*/ 8636737 w 12192000"/>
              <a:gd name="connsiteY71" fmla="*/ 3139376 h 6583680"/>
              <a:gd name="connsiteX72" fmla="*/ 8650237 w 12192000"/>
              <a:gd name="connsiteY72" fmla="*/ 3130053 h 6583680"/>
              <a:gd name="connsiteX73" fmla="*/ 8646884 w 12192000"/>
              <a:gd name="connsiteY73" fmla="*/ 3132557 h 6583680"/>
              <a:gd name="connsiteX74" fmla="*/ 8686800 w 12192000"/>
              <a:gd name="connsiteY74" fmla="*/ 3120044 h 6583680"/>
              <a:gd name="connsiteX75" fmla="*/ 8728364 w 12192000"/>
              <a:gd name="connsiteY75" fmla="*/ 3092335 h 6583680"/>
              <a:gd name="connsiteX76" fmla="*/ 8839200 w 12192000"/>
              <a:gd name="connsiteY76" fmla="*/ 3064625 h 6583680"/>
              <a:gd name="connsiteX77" fmla="*/ 8922327 w 12192000"/>
              <a:gd name="connsiteY77" fmla="*/ 3036916 h 6583680"/>
              <a:gd name="connsiteX78" fmla="*/ 8977745 w 12192000"/>
              <a:gd name="connsiteY78" fmla="*/ 3023062 h 6583680"/>
              <a:gd name="connsiteX79" fmla="*/ 9060873 w 12192000"/>
              <a:gd name="connsiteY79" fmla="*/ 2995353 h 6583680"/>
              <a:gd name="connsiteX80" fmla="*/ 9185564 w 12192000"/>
              <a:gd name="connsiteY80" fmla="*/ 2967644 h 6583680"/>
              <a:gd name="connsiteX81" fmla="*/ 9227127 w 12192000"/>
              <a:gd name="connsiteY81" fmla="*/ 2939935 h 6583680"/>
              <a:gd name="connsiteX82" fmla="*/ 9268691 w 12192000"/>
              <a:gd name="connsiteY82" fmla="*/ 2926080 h 6583680"/>
              <a:gd name="connsiteX83" fmla="*/ 9337964 w 12192000"/>
              <a:gd name="connsiteY83" fmla="*/ 2898371 h 6583680"/>
              <a:gd name="connsiteX84" fmla="*/ 9421091 w 12192000"/>
              <a:gd name="connsiteY84" fmla="*/ 2856807 h 6583680"/>
              <a:gd name="connsiteX85" fmla="*/ 9545782 w 12192000"/>
              <a:gd name="connsiteY85" fmla="*/ 2759825 h 6583680"/>
              <a:gd name="connsiteX86" fmla="*/ 9587345 w 12192000"/>
              <a:gd name="connsiteY86" fmla="*/ 2704407 h 6583680"/>
              <a:gd name="connsiteX87" fmla="*/ 9615055 w 12192000"/>
              <a:gd name="connsiteY87" fmla="*/ 2676698 h 6583680"/>
              <a:gd name="connsiteX88" fmla="*/ 9642764 w 12192000"/>
              <a:gd name="connsiteY88" fmla="*/ 2635135 h 6583680"/>
              <a:gd name="connsiteX89" fmla="*/ 9753600 w 12192000"/>
              <a:gd name="connsiteY89" fmla="*/ 2538153 h 6583680"/>
              <a:gd name="connsiteX90" fmla="*/ 9822873 w 12192000"/>
              <a:gd name="connsiteY90" fmla="*/ 2441171 h 6583680"/>
              <a:gd name="connsiteX91" fmla="*/ 9850582 w 12192000"/>
              <a:gd name="connsiteY91" fmla="*/ 2385753 h 6583680"/>
              <a:gd name="connsiteX92" fmla="*/ 9892145 w 12192000"/>
              <a:gd name="connsiteY92" fmla="*/ 2344189 h 6583680"/>
              <a:gd name="connsiteX93" fmla="*/ 9906000 w 12192000"/>
              <a:gd name="connsiteY93" fmla="*/ 2302625 h 6583680"/>
              <a:gd name="connsiteX94" fmla="*/ 9919855 w 12192000"/>
              <a:gd name="connsiteY94" fmla="*/ 2247207 h 6583680"/>
              <a:gd name="connsiteX95" fmla="*/ 9961418 w 12192000"/>
              <a:gd name="connsiteY95" fmla="*/ 2205644 h 6583680"/>
              <a:gd name="connsiteX96" fmla="*/ 9975273 w 12192000"/>
              <a:gd name="connsiteY96" fmla="*/ 2164080 h 6583680"/>
              <a:gd name="connsiteX97" fmla="*/ 10044545 w 12192000"/>
              <a:gd name="connsiteY97" fmla="*/ 2080953 h 6583680"/>
              <a:gd name="connsiteX98" fmla="*/ 10072255 w 12192000"/>
              <a:gd name="connsiteY98" fmla="*/ 1997825 h 6583680"/>
              <a:gd name="connsiteX99" fmla="*/ 10113818 w 12192000"/>
              <a:gd name="connsiteY99" fmla="*/ 1845425 h 6583680"/>
              <a:gd name="connsiteX100" fmla="*/ 10141527 w 12192000"/>
              <a:gd name="connsiteY100" fmla="*/ 1706880 h 6583680"/>
              <a:gd name="connsiteX101" fmla="*/ 10127673 w 12192000"/>
              <a:gd name="connsiteY101" fmla="*/ 723207 h 6583680"/>
              <a:gd name="connsiteX102" fmla="*/ 10113818 w 12192000"/>
              <a:gd name="connsiteY102" fmla="*/ 653935 h 6583680"/>
              <a:gd name="connsiteX103" fmla="*/ 10072255 w 12192000"/>
              <a:gd name="connsiteY103" fmla="*/ 501535 h 6583680"/>
              <a:gd name="connsiteX104" fmla="*/ 10030691 w 12192000"/>
              <a:gd name="connsiteY104" fmla="*/ 349135 h 6583680"/>
              <a:gd name="connsiteX105" fmla="*/ 10002982 w 12192000"/>
              <a:gd name="connsiteY105" fmla="*/ 321425 h 6583680"/>
              <a:gd name="connsiteX106" fmla="*/ 9975273 w 12192000"/>
              <a:gd name="connsiteY106" fmla="*/ 238298 h 6583680"/>
              <a:gd name="connsiteX107" fmla="*/ 9878291 w 12192000"/>
              <a:gd name="connsiteY107" fmla="*/ 155171 h 6583680"/>
              <a:gd name="connsiteX108" fmla="*/ 9809018 w 12192000"/>
              <a:gd name="connsiteY108" fmla="*/ 99753 h 6583680"/>
              <a:gd name="connsiteX109" fmla="*/ 9725891 w 12192000"/>
              <a:gd name="connsiteY109" fmla="*/ 44335 h 6583680"/>
              <a:gd name="connsiteX110" fmla="*/ 9684327 w 12192000"/>
              <a:gd name="connsiteY110" fmla="*/ 16625 h 6583680"/>
              <a:gd name="connsiteX111" fmla="*/ 9587345 w 12192000"/>
              <a:gd name="connsiteY111" fmla="*/ 2771 h 6583680"/>
              <a:gd name="connsiteX112" fmla="*/ 9579032 w 12192000"/>
              <a:gd name="connsiteY112" fmla="*/ 0 h 6583680"/>
              <a:gd name="connsiteX113" fmla="*/ 12192000 w 12192000"/>
              <a:gd name="connsiteY113" fmla="*/ 0 h 6583680"/>
              <a:gd name="connsiteX114" fmla="*/ 12192000 w 12192000"/>
              <a:gd name="connsiteY114" fmla="*/ 6583680 h 6583680"/>
              <a:gd name="connsiteX115" fmla="*/ 0 w 12192000"/>
              <a:gd name="connsiteY115" fmla="*/ 6583680 h 65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583680">
                <a:moveTo>
                  <a:pt x="1028370" y="3177066"/>
                </a:moveTo>
                <a:lnTo>
                  <a:pt x="1029817" y="3177199"/>
                </a:lnTo>
                <a:cubicBezTo>
                  <a:pt x="1035924" y="3177811"/>
                  <a:pt x="1038504" y="3178110"/>
                  <a:pt x="1033748" y="3177627"/>
                </a:cubicBezTo>
                <a:close/>
                <a:moveTo>
                  <a:pt x="8652070" y="3128684"/>
                </a:moveTo>
                <a:cubicBezTo>
                  <a:pt x="8653068" y="3127992"/>
                  <a:pt x="8652986" y="3128110"/>
                  <a:pt x="8650778" y="3129679"/>
                </a:cubicBezTo>
                <a:lnTo>
                  <a:pt x="8650237" y="3130053"/>
                </a:lnTo>
                <a:close/>
                <a:moveTo>
                  <a:pt x="896994" y="394937"/>
                </a:moveTo>
                <a:lnTo>
                  <a:pt x="896866" y="395094"/>
                </a:lnTo>
                <a:cubicBezTo>
                  <a:pt x="895656" y="396452"/>
                  <a:pt x="895144" y="396933"/>
                  <a:pt x="896199" y="395773"/>
                </a:cubicBezTo>
                <a:close/>
                <a:moveTo>
                  <a:pt x="0" y="0"/>
                </a:moveTo>
                <a:lnTo>
                  <a:pt x="1987069" y="0"/>
                </a:lnTo>
                <a:lnTo>
                  <a:pt x="1980444" y="3328"/>
                </a:lnTo>
                <a:cubicBezTo>
                  <a:pt x="1978509" y="4655"/>
                  <a:pt x="1974518" y="5795"/>
                  <a:pt x="1925782" y="16625"/>
                </a:cubicBezTo>
                <a:cubicBezTo>
                  <a:pt x="1874930" y="27925"/>
                  <a:pt x="1849361" y="29854"/>
                  <a:pt x="1801091" y="44335"/>
                </a:cubicBezTo>
                <a:cubicBezTo>
                  <a:pt x="1773115" y="52728"/>
                  <a:pt x="1746300" y="64960"/>
                  <a:pt x="1717964" y="72044"/>
                </a:cubicBezTo>
                <a:lnTo>
                  <a:pt x="1607127" y="99753"/>
                </a:lnTo>
                <a:lnTo>
                  <a:pt x="1551709" y="113607"/>
                </a:lnTo>
                <a:cubicBezTo>
                  <a:pt x="1479396" y="161815"/>
                  <a:pt x="1539013" y="130283"/>
                  <a:pt x="1427018" y="155171"/>
                </a:cubicBezTo>
                <a:cubicBezTo>
                  <a:pt x="1412762" y="158339"/>
                  <a:pt x="1399497" y="165013"/>
                  <a:pt x="1385455" y="169025"/>
                </a:cubicBezTo>
                <a:cubicBezTo>
                  <a:pt x="1367146" y="174256"/>
                  <a:pt x="1348509" y="178262"/>
                  <a:pt x="1330036" y="182880"/>
                </a:cubicBezTo>
                <a:cubicBezTo>
                  <a:pt x="1316182" y="192116"/>
                  <a:pt x="1303843" y="204185"/>
                  <a:pt x="1288473" y="210589"/>
                </a:cubicBezTo>
                <a:cubicBezTo>
                  <a:pt x="1217091" y="240332"/>
                  <a:pt x="1175267" y="249282"/>
                  <a:pt x="1108364" y="266007"/>
                </a:cubicBezTo>
                <a:cubicBezTo>
                  <a:pt x="1071418" y="284480"/>
                  <a:pt x="1026735" y="292216"/>
                  <a:pt x="997527" y="321425"/>
                </a:cubicBezTo>
                <a:cubicBezTo>
                  <a:pt x="959492" y="359462"/>
                  <a:pt x="982210" y="345004"/>
                  <a:pt x="928255" y="362989"/>
                </a:cubicBezTo>
                <a:cubicBezTo>
                  <a:pt x="917468" y="373776"/>
                  <a:pt x="909981" y="381392"/>
                  <a:pt x="904927" y="386601"/>
                </a:cubicBezTo>
                <a:lnTo>
                  <a:pt x="896994" y="394937"/>
                </a:lnTo>
                <a:lnTo>
                  <a:pt x="901724" y="389154"/>
                </a:lnTo>
                <a:cubicBezTo>
                  <a:pt x="908682" y="379765"/>
                  <a:pt x="912939" y="368582"/>
                  <a:pt x="858982" y="404553"/>
                </a:cubicBezTo>
                <a:cubicBezTo>
                  <a:pt x="842679" y="415421"/>
                  <a:pt x="832470" y="433573"/>
                  <a:pt x="817418" y="446116"/>
                </a:cubicBezTo>
                <a:cubicBezTo>
                  <a:pt x="804626" y="456776"/>
                  <a:pt x="788857" y="463423"/>
                  <a:pt x="775855" y="473825"/>
                </a:cubicBezTo>
                <a:cubicBezTo>
                  <a:pt x="765655" y="481985"/>
                  <a:pt x="758345" y="493375"/>
                  <a:pt x="748145" y="501535"/>
                </a:cubicBezTo>
                <a:cubicBezTo>
                  <a:pt x="735143" y="511937"/>
                  <a:pt x="719374" y="518584"/>
                  <a:pt x="706582" y="529244"/>
                </a:cubicBezTo>
                <a:cubicBezTo>
                  <a:pt x="691530" y="541787"/>
                  <a:pt x="677561" y="555755"/>
                  <a:pt x="665018" y="570807"/>
                </a:cubicBezTo>
                <a:cubicBezTo>
                  <a:pt x="629275" y="613698"/>
                  <a:pt x="645748" y="618219"/>
                  <a:pt x="595745" y="653935"/>
                </a:cubicBezTo>
                <a:cubicBezTo>
                  <a:pt x="578939" y="665939"/>
                  <a:pt x="558800" y="672408"/>
                  <a:pt x="540327" y="681644"/>
                </a:cubicBezTo>
                <a:cubicBezTo>
                  <a:pt x="526473" y="700117"/>
                  <a:pt x="515092" y="720734"/>
                  <a:pt x="498764" y="737062"/>
                </a:cubicBezTo>
                <a:cubicBezTo>
                  <a:pt x="486990" y="748836"/>
                  <a:pt x="467860" y="751979"/>
                  <a:pt x="457200" y="764771"/>
                </a:cubicBezTo>
                <a:cubicBezTo>
                  <a:pt x="443978" y="780637"/>
                  <a:pt x="439738" y="802257"/>
                  <a:pt x="429491" y="820189"/>
                </a:cubicBezTo>
                <a:cubicBezTo>
                  <a:pt x="403772" y="865198"/>
                  <a:pt x="398426" y="865109"/>
                  <a:pt x="360218" y="903316"/>
                </a:cubicBezTo>
                <a:cubicBezTo>
                  <a:pt x="355600" y="917171"/>
                  <a:pt x="352895" y="931818"/>
                  <a:pt x="346364" y="944880"/>
                </a:cubicBezTo>
                <a:cubicBezTo>
                  <a:pt x="338918" y="959773"/>
                  <a:pt x="325214" y="971139"/>
                  <a:pt x="318655" y="986444"/>
                </a:cubicBezTo>
                <a:cubicBezTo>
                  <a:pt x="311154" y="1003946"/>
                  <a:pt x="310272" y="1023624"/>
                  <a:pt x="304800" y="1041862"/>
                </a:cubicBezTo>
                <a:cubicBezTo>
                  <a:pt x="262614" y="1182481"/>
                  <a:pt x="288488" y="1068007"/>
                  <a:pt x="263236" y="1194262"/>
                </a:cubicBezTo>
                <a:cubicBezTo>
                  <a:pt x="268776" y="1454651"/>
                  <a:pt x="225203" y="1670746"/>
                  <a:pt x="290945" y="1900844"/>
                </a:cubicBezTo>
                <a:cubicBezTo>
                  <a:pt x="294957" y="1914886"/>
                  <a:pt x="300788" y="1928365"/>
                  <a:pt x="304800" y="1942407"/>
                </a:cubicBezTo>
                <a:cubicBezTo>
                  <a:pt x="327167" y="2020690"/>
                  <a:pt x="304181" y="1976113"/>
                  <a:pt x="346364" y="2039389"/>
                </a:cubicBezTo>
                <a:lnTo>
                  <a:pt x="387927" y="2164080"/>
                </a:lnTo>
                <a:lnTo>
                  <a:pt x="401782" y="2205644"/>
                </a:lnTo>
                <a:lnTo>
                  <a:pt x="415636" y="2247207"/>
                </a:lnTo>
                <a:cubicBezTo>
                  <a:pt x="420254" y="2487353"/>
                  <a:pt x="417084" y="2727775"/>
                  <a:pt x="429491" y="2967644"/>
                </a:cubicBezTo>
                <a:cubicBezTo>
                  <a:pt x="431854" y="3013336"/>
                  <a:pt x="457706" y="3067700"/>
                  <a:pt x="498764" y="3092335"/>
                </a:cubicBezTo>
                <a:cubicBezTo>
                  <a:pt x="506684" y="3097087"/>
                  <a:pt x="496455" y="3078480"/>
                  <a:pt x="512618" y="3078480"/>
                </a:cubicBezTo>
                <a:cubicBezTo>
                  <a:pt x="528781" y="3078480"/>
                  <a:pt x="568323" y="3086241"/>
                  <a:pt x="595745" y="3092335"/>
                </a:cubicBezTo>
                <a:cubicBezTo>
                  <a:pt x="693064" y="3113961"/>
                  <a:pt x="787608" y="3150597"/>
                  <a:pt x="886691" y="3161607"/>
                </a:cubicBezTo>
                <a:cubicBezTo>
                  <a:pt x="960704" y="3169831"/>
                  <a:pt x="1001066" y="3174188"/>
                  <a:pt x="1020634" y="3176259"/>
                </a:cubicBezTo>
                <a:lnTo>
                  <a:pt x="1028370" y="3177066"/>
                </a:lnTo>
                <a:lnTo>
                  <a:pt x="1004726" y="3174895"/>
                </a:lnTo>
                <a:cubicBezTo>
                  <a:pt x="967324" y="3171823"/>
                  <a:pt x="934449" y="3171249"/>
                  <a:pt x="1149927" y="3203171"/>
                </a:cubicBezTo>
                <a:cubicBezTo>
                  <a:pt x="1742569" y="3290969"/>
                  <a:pt x="1108982" y="3188794"/>
                  <a:pt x="1537855" y="3244735"/>
                </a:cubicBezTo>
                <a:cubicBezTo>
                  <a:pt x="1593566" y="3252002"/>
                  <a:pt x="1648691" y="3263208"/>
                  <a:pt x="1704109" y="3272444"/>
                </a:cubicBezTo>
                <a:lnTo>
                  <a:pt x="4932218" y="3258589"/>
                </a:lnTo>
                <a:cubicBezTo>
                  <a:pt x="5010860" y="3257960"/>
                  <a:pt x="5089103" y="3245374"/>
                  <a:pt x="5167745" y="3244735"/>
                </a:cubicBezTo>
                <a:lnTo>
                  <a:pt x="8340436" y="3230880"/>
                </a:lnTo>
                <a:cubicBezTo>
                  <a:pt x="8399064" y="3222504"/>
                  <a:pt x="8427986" y="3219024"/>
                  <a:pt x="8440870" y="3217690"/>
                </a:cubicBezTo>
                <a:lnTo>
                  <a:pt x="8444906" y="3217359"/>
                </a:lnTo>
                <a:lnTo>
                  <a:pt x="8445074" y="3217369"/>
                </a:lnTo>
                <a:cubicBezTo>
                  <a:pt x="8447837" y="3217267"/>
                  <a:pt x="8450006" y="3217013"/>
                  <a:pt x="8449875" y="3216952"/>
                </a:cubicBezTo>
                <a:lnTo>
                  <a:pt x="8444906" y="3217359"/>
                </a:lnTo>
                <a:lnTo>
                  <a:pt x="8436719" y="3216877"/>
                </a:lnTo>
                <a:cubicBezTo>
                  <a:pt x="8430003" y="3215243"/>
                  <a:pt x="8433332" y="3209151"/>
                  <a:pt x="8492836" y="3189316"/>
                </a:cubicBezTo>
                <a:cubicBezTo>
                  <a:pt x="8528964" y="3177273"/>
                  <a:pt x="8603673" y="3161607"/>
                  <a:pt x="8603673" y="3161607"/>
                </a:cubicBezTo>
                <a:cubicBezTo>
                  <a:pt x="8618562" y="3151681"/>
                  <a:pt x="8629234" y="3144484"/>
                  <a:pt x="8636737" y="3139376"/>
                </a:cubicBezTo>
                <a:lnTo>
                  <a:pt x="8650237" y="3130053"/>
                </a:lnTo>
                <a:lnTo>
                  <a:pt x="8646884" y="3132557"/>
                </a:lnTo>
                <a:cubicBezTo>
                  <a:pt x="8638438" y="3139261"/>
                  <a:pt x="8629443" y="3148722"/>
                  <a:pt x="8686800" y="3120044"/>
                </a:cubicBezTo>
                <a:cubicBezTo>
                  <a:pt x="8701693" y="3112598"/>
                  <a:pt x="8712715" y="3098025"/>
                  <a:pt x="8728364" y="3092335"/>
                </a:cubicBezTo>
                <a:cubicBezTo>
                  <a:pt x="8764154" y="3079320"/>
                  <a:pt x="8803072" y="3076668"/>
                  <a:pt x="8839200" y="3064625"/>
                </a:cubicBezTo>
                <a:cubicBezTo>
                  <a:pt x="8866909" y="3055389"/>
                  <a:pt x="8893991" y="3044000"/>
                  <a:pt x="8922327" y="3036916"/>
                </a:cubicBezTo>
                <a:cubicBezTo>
                  <a:pt x="8940800" y="3032298"/>
                  <a:pt x="8959507" y="3028533"/>
                  <a:pt x="8977745" y="3023062"/>
                </a:cubicBezTo>
                <a:cubicBezTo>
                  <a:pt x="9005721" y="3014669"/>
                  <a:pt x="9032232" y="3001081"/>
                  <a:pt x="9060873" y="2995353"/>
                </a:cubicBezTo>
                <a:cubicBezTo>
                  <a:pt x="9148817" y="2977764"/>
                  <a:pt x="9107300" y="2987209"/>
                  <a:pt x="9185564" y="2967644"/>
                </a:cubicBezTo>
                <a:cubicBezTo>
                  <a:pt x="9199418" y="2958408"/>
                  <a:pt x="9212234" y="2947382"/>
                  <a:pt x="9227127" y="2939935"/>
                </a:cubicBezTo>
                <a:cubicBezTo>
                  <a:pt x="9240189" y="2933404"/>
                  <a:pt x="9255017" y="2931208"/>
                  <a:pt x="9268691" y="2926080"/>
                </a:cubicBezTo>
                <a:cubicBezTo>
                  <a:pt x="9291977" y="2917348"/>
                  <a:pt x="9315720" y="2909493"/>
                  <a:pt x="9337964" y="2898371"/>
                </a:cubicBezTo>
                <a:cubicBezTo>
                  <a:pt x="9445398" y="2844654"/>
                  <a:pt x="9316614" y="2891633"/>
                  <a:pt x="9421091" y="2856807"/>
                </a:cubicBezTo>
                <a:cubicBezTo>
                  <a:pt x="9462655" y="2824480"/>
                  <a:pt x="9514189" y="2801950"/>
                  <a:pt x="9545782" y="2759825"/>
                </a:cubicBezTo>
                <a:cubicBezTo>
                  <a:pt x="9559636" y="2741352"/>
                  <a:pt x="9572563" y="2722146"/>
                  <a:pt x="9587345" y="2704407"/>
                </a:cubicBezTo>
                <a:cubicBezTo>
                  <a:pt x="9595707" y="2694372"/>
                  <a:pt x="9606895" y="2686898"/>
                  <a:pt x="9615055" y="2676698"/>
                </a:cubicBezTo>
                <a:cubicBezTo>
                  <a:pt x="9625457" y="2663696"/>
                  <a:pt x="9631928" y="2647777"/>
                  <a:pt x="9642764" y="2635135"/>
                </a:cubicBezTo>
                <a:cubicBezTo>
                  <a:pt x="9772280" y="2484032"/>
                  <a:pt x="9626221" y="2665531"/>
                  <a:pt x="9753600" y="2538153"/>
                </a:cubicBezTo>
                <a:cubicBezTo>
                  <a:pt x="9763515" y="2528239"/>
                  <a:pt x="9812383" y="2459529"/>
                  <a:pt x="9822873" y="2441171"/>
                </a:cubicBezTo>
                <a:cubicBezTo>
                  <a:pt x="9833120" y="2423239"/>
                  <a:pt x="9838578" y="2402559"/>
                  <a:pt x="9850582" y="2385753"/>
                </a:cubicBezTo>
                <a:cubicBezTo>
                  <a:pt x="9861970" y="2369809"/>
                  <a:pt x="9878291" y="2358044"/>
                  <a:pt x="9892145" y="2344189"/>
                </a:cubicBezTo>
                <a:cubicBezTo>
                  <a:pt x="9896763" y="2330334"/>
                  <a:pt x="9901988" y="2316667"/>
                  <a:pt x="9906000" y="2302625"/>
                </a:cubicBezTo>
                <a:cubicBezTo>
                  <a:pt x="9911231" y="2284316"/>
                  <a:pt x="9910408" y="2263739"/>
                  <a:pt x="9919855" y="2247207"/>
                </a:cubicBezTo>
                <a:cubicBezTo>
                  <a:pt x="9929576" y="2230196"/>
                  <a:pt x="9947564" y="2219498"/>
                  <a:pt x="9961418" y="2205644"/>
                </a:cubicBezTo>
                <a:cubicBezTo>
                  <a:pt x="9966036" y="2191789"/>
                  <a:pt x="9967172" y="2176231"/>
                  <a:pt x="9975273" y="2164080"/>
                </a:cubicBezTo>
                <a:cubicBezTo>
                  <a:pt x="10018773" y="2098829"/>
                  <a:pt x="10014327" y="2148942"/>
                  <a:pt x="10044545" y="2080953"/>
                </a:cubicBezTo>
                <a:cubicBezTo>
                  <a:pt x="10056408" y="2054262"/>
                  <a:pt x="10063018" y="2025534"/>
                  <a:pt x="10072255" y="1997825"/>
                </a:cubicBezTo>
                <a:cubicBezTo>
                  <a:pt x="10089163" y="1947100"/>
                  <a:pt x="10106006" y="1900107"/>
                  <a:pt x="10113818" y="1845425"/>
                </a:cubicBezTo>
                <a:cubicBezTo>
                  <a:pt x="10129738" y="1733987"/>
                  <a:pt x="10117347" y="1779424"/>
                  <a:pt x="10141527" y="1706880"/>
                </a:cubicBezTo>
                <a:cubicBezTo>
                  <a:pt x="10190424" y="1315715"/>
                  <a:pt x="10164886" y="1566683"/>
                  <a:pt x="10127673" y="723207"/>
                </a:cubicBezTo>
                <a:cubicBezTo>
                  <a:pt x="10126635" y="699682"/>
                  <a:pt x="10117689" y="677163"/>
                  <a:pt x="10113818" y="653935"/>
                </a:cubicBezTo>
                <a:cubicBezTo>
                  <a:pt x="10092848" y="528118"/>
                  <a:pt x="10117221" y="591467"/>
                  <a:pt x="10072255" y="501535"/>
                </a:cubicBezTo>
                <a:cubicBezTo>
                  <a:pt x="10066844" y="474480"/>
                  <a:pt x="10048268" y="366713"/>
                  <a:pt x="10030691" y="349135"/>
                </a:cubicBezTo>
                <a:lnTo>
                  <a:pt x="10002982" y="321425"/>
                </a:lnTo>
                <a:cubicBezTo>
                  <a:pt x="9993746" y="293716"/>
                  <a:pt x="9998639" y="255823"/>
                  <a:pt x="9975273" y="238298"/>
                </a:cubicBezTo>
                <a:cubicBezTo>
                  <a:pt x="9934502" y="207720"/>
                  <a:pt x="9910453" y="193766"/>
                  <a:pt x="9878291" y="155171"/>
                </a:cubicBezTo>
                <a:cubicBezTo>
                  <a:pt x="9830085" y="97324"/>
                  <a:pt x="9877251" y="122496"/>
                  <a:pt x="9809018" y="99753"/>
                </a:cubicBezTo>
                <a:cubicBezTo>
                  <a:pt x="9730227" y="20960"/>
                  <a:pt x="9806094" y="84437"/>
                  <a:pt x="9725891" y="44335"/>
                </a:cubicBezTo>
                <a:cubicBezTo>
                  <a:pt x="9710998" y="36888"/>
                  <a:pt x="9700276" y="21410"/>
                  <a:pt x="9684327" y="16625"/>
                </a:cubicBezTo>
                <a:cubicBezTo>
                  <a:pt x="9653049" y="7241"/>
                  <a:pt x="9619672" y="7389"/>
                  <a:pt x="9587345" y="2771"/>
                </a:cubicBezTo>
                <a:lnTo>
                  <a:pt x="9579032" y="0"/>
                </a:lnTo>
                <a:lnTo>
                  <a:pt x="12192000" y="0"/>
                </a:lnTo>
                <a:lnTo>
                  <a:pt x="12192000" y="6583680"/>
                </a:lnTo>
                <a:lnTo>
                  <a:pt x="0" y="65836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89369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3485DB5B-0A07-4AB2-854E-00B95092C2D6}"/>
              </a:ext>
            </a:extLst>
          </p:cNvPr>
          <p:cNvSpPr/>
          <p:nvPr/>
        </p:nvSpPr>
        <p:spPr>
          <a:xfrm>
            <a:off x="774700" y="1037198"/>
            <a:ext cx="4599158" cy="302253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E0A70B-F3C3-4F03-857C-5DA282B3E09C}"/>
              </a:ext>
            </a:extLst>
          </p:cNvPr>
          <p:cNvSpPr/>
          <p:nvPr/>
        </p:nvSpPr>
        <p:spPr>
          <a:xfrm>
            <a:off x="6537325" y="1037197"/>
            <a:ext cx="4599158" cy="30225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íṩľiḑe">
            <a:extLst>
              <a:ext uri="{FF2B5EF4-FFF2-40B4-BE49-F238E27FC236}">
                <a16:creationId xmlns:a16="http://schemas.microsoft.com/office/drawing/2014/main" id="{3468A6A3-A606-4E29-8C9F-A1F25F91E203}"/>
              </a:ext>
            </a:extLst>
          </p:cNvPr>
          <p:cNvSpPr/>
          <p:nvPr/>
        </p:nvSpPr>
        <p:spPr>
          <a:xfrm>
            <a:off x="669925" y="1023130"/>
            <a:ext cx="104775" cy="3060000"/>
          </a:xfrm>
          <a:prstGeom prst="rect">
            <a:avLst/>
          </a:prstGeom>
          <a:solidFill>
            <a:srgbClr val="ECD44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îṡlïḍè">
            <a:extLst>
              <a:ext uri="{FF2B5EF4-FFF2-40B4-BE49-F238E27FC236}">
                <a16:creationId xmlns:a16="http://schemas.microsoft.com/office/drawing/2014/main" id="{4EBC7C38-FD74-431A-94E1-6E7A7F508ECC}"/>
              </a:ext>
            </a:extLst>
          </p:cNvPr>
          <p:cNvSpPr/>
          <p:nvPr/>
        </p:nvSpPr>
        <p:spPr>
          <a:xfrm>
            <a:off x="774700" y="4293812"/>
            <a:ext cx="581025" cy="581025"/>
          </a:xfrm>
          <a:prstGeom prst="ellipse">
            <a:avLst/>
          </a:prstGeom>
          <a:solidFill>
            <a:srgbClr val="ECD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/>
          <a:p>
            <a:pPr algn="ctr"/>
            <a:r>
              <a:rPr lang="en-US" altLang="zh-CN" sz="1600" b="1" dirty="0">
                <a:cs typeface="+mn-ea"/>
                <a:sym typeface="+mn-lt"/>
              </a:rPr>
              <a:t>01</a:t>
            </a:r>
            <a:endParaRPr lang="zh-CN" altLang="en-US" sz="1600" b="1" dirty="0"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DF69F06-854F-42AC-92CE-68AB0988A1FF}"/>
              </a:ext>
            </a:extLst>
          </p:cNvPr>
          <p:cNvCxnSpPr>
            <a:stCxn id="5" idx="0"/>
          </p:cNvCxnSpPr>
          <p:nvPr/>
        </p:nvCxnSpPr>
        <p:spPr>
          <a:xfrm flipV="1">
            <a:off x="1065213" y="3569912"/>
            <a:ext cx="0" cy="723900"/>
          </a:xfrm>
          <a:prstGeom prst="line">
            <a:avLst/>
          </a:prstGeom>
          <a:ln w="3175" cap="rnd">
            <a:solidFill>
              <a:srgbClr val="F39839"/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ïšlïḍè">
            <a:extLst>
              <a:ext uri="{FF2B5EF4-FFF2-40B4-BE49-F238E27FC236}">
                <a16:creationId xmlns:a16="http://schemas.microsoft.com/office/drawing/2014/main" id="{1DABBEFF-E35E-47E4-9023-E91EF3ABA792}"/>
              </a:ext>
            </a:extLst>
          </p:cNvPr>
          <p:cNvSpPr txBox="1"/>
          <p:nvPr/>
        </p:nvSpPr>
        <p:spPr bwMode="auto">
          <a:xfrm>
            <a:off x="1441450" y="4198563"/>
            <a:ext cx="3330625" cy="4273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/>
              <a:t>活动原则</a:t>
            </a:r>
            <a:endParaRPr lang="zh-CN" altLang="en-US" sz="2000" b="1" dirty="0">
              <a:solidFill>
                <a:srgbClr val="F39839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1" name="ïṩľíḍè">
            <a:extLst>
              <a:ext uri="{FF2B5EF4-FFF2-40B4-BE49-F238E27FC236}">
                <a16:creationId xmlns:a16="http://schemas.microsoft.com/office/drawing/2014/main" id="{0E27703F-3485-49C8-8F71-658DB703F515}"/>
              </a:ext>
            </a:extLst>
          </p:cNvPr>
          <p:cNvSpPr/>
          <p:nvPr/>
        </p:nvSpPr>
        <p:spPr bwMode="auto">
          <a:xfrm>
            <a:off x="1441450" y="4625944"/>
            <a:ext cx="3330625" cy="16904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活动原则 ：以 “ 知校爱校护校，争创一流学府 ” 为主题，尽情发挥参赛选手的自身风采和演讲才能，</a:t>
            </a:r>
            <a:endParaRPr lang="zh-CN" altLang="en-US" sz="1600" dirty="0">
              <a:solidFill>
                <a:srgbClr val="00643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3" name="ï$ḷîdé">
            <a:extLst>
              <a:ext uri="{FF2B5EF4-FFF2-40B4-BE49-F238E27FC236}">
                <a16:creationId xmlns:a16="http://schemas.microsoft.com/office/drawing/2014/main" id="{42696464-DF2F-4AF6-9802-79433CEC4260}"/>
              </a:ext>
            </a:extLst>
          </p:cNvPr>
          <p:cNvSpPr/>
          <p:nvPr/>
        </p:nvSpPr>
        <p:spPr>
          <a:xfrm>
            <a:off x="6432550" y="1023130"/>
            <a:ext cx="104775" cy="3060000"/>
          </a:xfrm>
          <a:prstGeom prst="rect">
            <a:avLst/>
          </a:prstGeom>
          <a:solidFill>
            <a:srgbClr val="5EB7A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ïṡlîḍe">
            <a:extLst>
              <a:ext uri="{FF2B5EF4-FFF2-40B4-BE49-F238E27FC236}">
                <a16:creationId xmlns:a16="http://schemas.microsoft.com/office/drawing/2014/main" id="{D0CFAB08-FB21-4E9F-A81B-7908E802A0C6}"/>
              </a:ext>
            </a:extLst>
          </p:cNvPr>
          <p:cNvSpPr/>
          <p:nvPr/>
        </p:nvSpPr>
        <p:spPr>
          <a:xfrm>
            <a:off x="6537325" y="4293812"/>
            <a:ext cx="581025" cy="581025"/>
          </a:xfrm>
          <a:prstGeom prst="ellipse">
            <a:avLst/>
          </a:prstGeom>
          <a:solidFill>
            <a:srgbClr val="5EB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/>
          <a:p>
            <a:pPr algn="ctr"/>
            <a:r>
              <a:rPr lang="en-US" altLang="zh-CN" sz="1600" b="1" dirty="0">
                <a:cs typeface="+mn-ea"/>
                <a:sym typeface="+mn-lt"/>
              </a:rPr>
              <a:t>02</a:t>
            </a:r>
            <a:endParaRPr lang="zh-CN" altLang="en-US" sz="1600" b="1" dirty="0">
              <a:cs typeface="+mn-ea"/>
              <a:sym typeface="+mn-lt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59CB20F-6360-4A53-9F0E-2958D643681C}"/>
              </a:ext>
            </a:extLst>
          </p:cNvPr>
          <p:cNvCxnSpPr>
            <a:stCxn id="14" idx="0"/>
          </p:cNvCxnSpPr>
          <p:nvPr/>
        </p:nvCxnSpPr>
        <p:spPr>
          <a:xfrm flipV="1">
            <a:off x="6827838" y="3569912"/>
            <a:ext cx="0" cy="723900"/>
          </a:xfrm>
          <a:prstGeom prst="line">
            <a:avLst/>
          </a:prstGeom>
          <a:ln w="3175" cap="rnd">
            <a:solidFill>
              <a:srgbClr val="5EB7A8"/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ŝľïḑe">
            <a:extLst>
              <a:ext uri="{FF2B5EF4-FFF2-40B4-BE49-F238E27FC236}">
                <a16:creationId xmlns:a16="http://schemas.microsoft.com/office/drawing/2014/main" id="{F5174A7C-0BDF-46CC-9B42-35BCD63F2B01}"/>
              </a:ext>
            </a:extLst>
          </p:cNvPr>
          <p:cNvSpPr txBox="1"/>
          <p:nvPr/>
        </p:nvSpPr>
        <p:spPr bwMode="auto">
          <a:xfrm>
            <a:off x="7204075" y="4198563"/>
            <a:ext cx="3922709" cy="4273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</a:lvl1pPr>
          </a:lstStyle>
          <a:p>
            <a:r>
              <a:rPr lang="zh-CN" altLang="en-US" dirty="0"/>
              <a:t>活动原则</a:t>
            </a:r>
            <a:endParaRPr lang="zh-CN" altLang="en-US" dirty="0">
              <a:solidFill>
                <a:srgbClr val="5EB7A8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lt"/>
            </a:endParaRPr>
          </a:p>
        </p:txBody>
      </p:sp>
      <p:sp>
        <p:nvSpPr>
          <p:cNvPr id="20" name="îş1iḓe">
            <a:extLst>
              <a:ext uri="{FF2B5EF4-FFF2-40B4-BE49-F238E27FC236}">
                <a16:creationId xmlns:a16="http://schemas.microsoft.com/office/drawing/2014/main" id="{AAF76C4A-288E-4E2F-9D1E-9132E1136B09}"/>
              </a:ext>
            </a:extLst>
          </p:cNvPr>
          <p:cNvSpPr/>
          <p:nvPr/>
        </p:nvSpPr>
        <p:spPr bwMode="auto">
          <a:xfrm>
            <a:off x="7204075" y="4625944"/>
            <a:ext cx="3330625" cy="16904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/>
              <a:t>以各自不同 、 新颖的角度和方式表达对母校的热爱及对母校成为一流学府的信心。</a:t>
            </a:r>
            <a:endParaRPr lang="zh-CN" altLang="en-US" sz="1600" dirty="0">
              <a:solidFill>
                <a:srgbClr val="00643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61447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3D5134-97B7-40D0-806E-2BEB1F4B2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t="10693" r="20378" b="191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F885D5-4F30-4E49-AF87-70B97EAC3B4F}"/>
              </a:ext>
            </a:extLst>
          </p:cNvPr>
          <p:cNvSpPr txBox="1"/>
          <p:nvPr/>
        </p:nvSpPr>
        <p:spPr>
          <a:xfrm>
            <a:off x="4268885" y="2659559"/>
            <a:ext cx="365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FFBC2C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造字工房朗倩（非商用）粗体" pitchFamily="50" charset="-122"/>
                <a:ea typeface="造字工房朗倩（非商用）粗体" pitchFamily="50" charset="-122"/>
              </a:rPr>
              <a:t>输入标题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D51CFF-0E72-4832-BB58-06AAEEB1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74320"/>
            <a:ext cx="12192000" cy="6583680"/>
          </a:xfrm>
          <a:custGeom>
            <a:avLst/>
            <a:gdLst>
              <a:gd name="connsiteX0" fmla="*/ 1028370 w 12192000"/>
              <a:gd name="connsiteY0" fmla="*/ 3177066 h 6583680"/>
              <a:gd name="connsiteX1" fmla="*/ 1029817 w 12192000"/>
              <a:gd name="connsiteY1" fmla="*/ 3177199 h 6583680"/>
              <a:gd name="connsiteX2" fmla="*/ 1033748 w 12192000"/>
              <a:gd name="connsiteY2" fmla="*/ 3177627 h 6583680"/>
              <a:gd name="connsiteX3" fmla="*/ 8652070 w 12192000"/>
              <a:gd name="connsiteY3" fmla="*/ 3128684 h 6583680"/>
              <a:gd name="connsiteX4" fmla="*/ 8650778 w 12192000"/>
              <a:gd name="connsiteY4" fmla="*/ 3129679 h 6583680"/>
              <a:gd name="connsiteX5" fmla="*/ 8650237 w 12192000"/>
              <a:gd name="connsiteY5" fmla="*/ 3130053 h 6583680"/>
              <a:gd name="connsiteX6" fmla="*/ 896994 w 12192000"/>
              <a:gd name="connsiteY6" fmla="*/ 394937 h 6583680"/>
              <a:gd name="connsiteX7" fmla="*/ 896866 w 12192000"/>
              <a:gd name="connsiteY7" fmla="*/ 395094 h 6583680"/>
              <a:gd name="connsiteX8" fmla="*/ 896199 w 12192000"/>
              <a:gd name="connsiteY8" fmla="*/ 395773 h 6583680"/>
              <a:gd name="connsiteX9" fmla="*/ 0 w 12192000"/>
              <a:gd name="connsiteY9" fmla="*/ 0 h 6583680"/>
              <a:gd name="connsiteX10" fmla="*/ 1987069 w 12192000"/>
              <a:gd name="connsiteY10" fmla="*/ 0 h 6583680"/>
              <a:gd name="connsiteX11" fmla="*/ 1980444 w 12192000"/>
              <a:gd name="connsiteY11" fmla="*/ 3328 h 6583680"/>
              <a:gd name="connsiteX12" fmla="*/ 1925782 w 12192000"/>
              <a:gd name="connsiteY12" fmla="*/ 16625 h 6583680"/>
              <a:gd name="connsiteX13" fmla="*/ 1801091 w 12192000"/>
              <a:gd name="connsiteY13" fmla="*/ 44335 h 6583680"/>
              <a:gd name="connsiteX14" fmla="*/ 1717964 w 12192000"/>
              <a:gd name="connsiteY14" fmla="*/ 72044 h 6583680"/>
              <a:gd name="connsiteX15" fmla="*/ 1607127 w 12192000"/>
              <a:gd name="connsiteY15" fmla="*/ 99753 h 6583680"/>
              <a:gd name="connsiteX16" fmla="*/ 1551709 w 12192000"/>
              <a:gd name="connsiteY16" fmla="*/ 113607 h 6583680"/>
              <a:gd name="connsiteX17" fmla="*/ 1427018 w 12192000"/>
              <a:gd name="connsiteY17" fmla="*/ 155171 h 6583680"/>
              <a:gd name="connsiteX18" fmla="*/ 1385455 w 12192000"/>
              <a:gd name="connsiteY18" fmla="*/ 169025 h 6583680"/>
              <a:gd name="connsiteX19" fmla="*/ 1330036 w 12192000"/>
              <a:gd name="connsiteY19" fmla="*/ 182880 h 6583680"/>
              <a:gd name="connsiteX20" fmla="*/ 1288473 w 12192000"/>
              <a:gd name="connsiteY20" fmla="*/ 210589 h 6583680"/>
              <a:gd name="connsiteX21" fmla="*/ 1108364 w 12192000"/>
              <a:gd name="connsiteY21" fmla="*/ 266007 h 6583680"/>
              <a:gd name="connsiteX22" fmla="*/ 997527 w 12192000"/>
              <a:gd name="connsiteY22" fmla="*/ 321425 h 6583680"/>
              <a:gd name="connsiteX23" fmla="*/ 928255 w 12192000"/>
              <a:gd name="connsiteY23" fmla="*/ 362989 h 6583680"/>
              <a:gd name="connsiteX24" fmla="*/ 904927 w 12192000"/>
              <a:gd name="connsiteY24" fmla="*/ 386601 h 6583680"/>
              <a:gd name="connsiteX25" fmla="*/ 896994 w 12192000"/>
              <a:gd name="connsiteY25" fmla="*/ 394937 h 6583680"/>
              <a:gd name="connsiteX26" fmla="*/ 901724 w 12192000"/>
              <a:gd name="connsiteY26" fmla="*/ 389154 h 6583680"/>
              <a:gd name="connsiteX27" fmla="*/ 858982 w 12192000"/>
              <a:gd name="connsiteY27" fmla="*/ 404553 h 6583680"/>
              <a:gd name="connsiteX28" fmla="*/ 817418 w 12192000"/>
              <a:gd name="connsiteY28" fmla="*/ 446116 h 6583680"/>
              <a:gd name="connsiteX29" fmla="*/ 775855 w 12192000"/>
              <a:gd name="connsiteY29" fmla="*/ 473825 h 6583680"/>
              <a:gd name="connsiteX30" fmla="*/ 748145 w 12192000"/>
              <a:gd name="connsiteY30" fmla="*/ 501535 h 6583680"/>
              <a:gd name="connsiteX31" fmla="*/ 706582 w 12192000"/>
              <a:gd name="connsiteY31" fmla="*/ 529244 h 6583680"/>
              <a:gd name="connsiteX32" fmla="*/ 665018 w 12192000"/>
              <a:gd name="connsiteY32" fmla="*/ 570807 h 6583680"/>
              <a:gd name="connsiteX33" fmla="*/ 595745 w 12192000"/>
              <a:gd name="connsiteY33" fmla="*/ 653935 h 6583680"/>
              <a:gd name="connsiteX34" fmla="*/ 540327 w 12192000"/>
              <a:gd name="connsiteY34" fmla="*/ 681644 h 6583680"/>
              <a:gd name="connsiteX35" fmla="*/ 498764 w 12192000"/>
              <a:gd name="connsiteY35" fmla="*/ 737062 h 6583680"/>
              <a:gd name="connsiteX36" fmla="*/ 457200 w 12192000"/>
              <a:gd name="connsiteY36" fmla="*/ 764771 h 6583680"/>
              <a:gd name="connsiteX37" fmla="*/ 429491 w 12192000"/>
              <a:gd name="connsiteY37" fmla="*/ 820189 h 6583680"/>
              <a:gd name="connsiteX38" fmla="*/ 360218 w 12192000"/>
              <a:gd name="connsiteY38" fmla="*/ 903316 h 6583680"/>
              <a:gd name="connsiteX39" fmla="*/ 346364 w 12192000"/>
              <a:gd name="connsiteY39" fmla="*/ 944880 h 6583680"/>
              <a:gd name="connsiteX40" fmla="*/ 318655 w 12192000"/>
              <a:gd name="connsiteY40" fmla="*/ 986444 h 6583680"/>
              <a:gd name="connsiteX41" fmla="*/ 304800 w 12192000"/>
              <a:gd name="connsiteY41" fmla="*/ 1041862 h 6583680"/>
              <a:gd name="connsiteX42" fmla="*/ 263236 w 12192000"/>
              <a:gd name="connsiteY42" fmla="*/ 1194262 h 6583680"/>
              <a:gd name="connsiteX43" fmla="*/ 290945 w 12192000"/>
              <a:gd name="connsiteY43" fmla="*/ 1900844 h 6583680"/>
              <a:gd name="connsiteX44" fmla="*/ 304800 w 12192000"/>
              <a:gd name="connsiteY44" fmla="*/ 1942407 h 6583680"/>
              <a:gd name="connsiteX45" fmla="*/ 346364 w 12192000"/>
              <a:gd name="connsiteY45" fmla="*/ 2039389 h 6583680"/>
              <a:gd name="connsiteX46" fmla="*/ 387927 w 12192000"/>
              <a:gd name="connsiteY46" fmla="*/ 2164080 h 6583680"/>
              <a:gd name="connsiteX47" fmla="*/ 401782 w 12192000"/>
              <a:gd name="connsiteY47" fmla="*/ 2205644 h 6583680"/>
              <a:gd name="connsiteX48" fmla="*/ 415636 w 12192000"/>
              <a:gd name="connsiteY48" fmla="*/ 2247207 h 6583680"/>
              <a:gd name="connsiteX49" fmla="*/ 429491 w 12192000"/>
              <a:gd name="connsiteY49" fmla="*/ 2967644 h 6583680"/>
              <a:gd name="connsiteX50" fmla="*/ 498764 w 12192000"/>
              <a:gd name="connsiteY50" fmla="*/ 3092335 h 6583680"/>
              <a:gd name="connsiteX51" fmla="*/ 512618 w 12192000"/>
              <a:gd name="connsiteY51" fmla="*/ 3078480 h 6583680"/>
              <a:gd name="connsiteX52" fmla="*/ 595745 w 12192000"/>
              <a:gd name="connsiteY52" fmla="*/ 3092335 h 6583680"/>
              <a:gd name="connsiteX53" fmla="*/ 886691 w 12192000"/>
              <a:gd name="connsiteY53" fmla="*/ 3161607 h 6583680"/>
              <a:gd name="connsiteX54" fmla="*/ 1020634 w 12192000"/>
              <a:gd name="connsiteY54" fmla="*/ 3176259 h 6583680"/>
              <a:gd name="connsiteX55" fmla="*/ 1028370 w 12192000"/>
              <a:gd name="connsiteY55" fmla="*/ 3177066 h 6583680"/>
              <a:gd name="connsiteX56" fmla="*/ 1004726 w 12192000"/>
              <a:gd name="connsiteY56" fmla="*/ 3174895 h 6583680"/>
              <a:gd name="connsiteX57" fmla="*/ 1149927 w 12192000"/>
              <a:gd name="connsiteY57" fmla="*/ 3203171 h 6583680"/>
              <a:gd name="connsiteX58" fmla="*/ 1537855 w 12192000"/>
              <a:gd name="connsiteY58" fmla="*/ 3244735 h 6583680"/>
              <a:gd name="connsiteX59" fmla="*/ 1704109 w 12192000"/>
              <a:gd name="connsiteY59" fmla="*/ 3272444 h 6583680"/>
              <a:gd name="connsiteX60" fmla="*/ 4932218 w 12192000"/>
              <a:gd name="connsiteY60" fmla="*/ 3258589 h 6583680"/>
              <a:gd name="connsiteX61" fmla="*/ 5167745 w 12192000"/>
              <a:gd name="connsiteY61" fmla="*/ 3244735 h 6583680"/>
              <a:gd name="connsiteX62" fmla="*/ 8340436 w 12192000"/>
              <a:gd name="connsiteY62" fmla="*/ 3230880 h 6583680"/>
              <a:gd name="connsiteX63" fmla="*/ 8440870 w 12192000"/>
              <a:gd name="connsiteY63" fmla="*/ 3217690 h 6583680"/>
              <a:gd name="connsiteX64" fmla="*/ 8444906 w 12192000"/>
              <a:gd name="connsiteY64" fmla="*/ 3217359 h 6583680"/>
              <a:gd name="connsiteX65" fmla="*/ 8445074 w 12192000"/>
              <a:gd name="connsiteY65" fmla="*/ 3217369 h 6583680"/>
              <a:gd name="connsiteX66" fmla="*/ 8449875 w 12192000"/>
              <a:gd name="connsiteY66" fmla="*/ 3216952 h 6583680"/>
              <a:gd name="connsiteX67" fmla="*/ 8444906 w 12192000"/>
              <a:gd name="connsiteY67" fmla="*/ 3217359 h 6583680"/>
              <a:gd name="connsiteX68" fmla="*/ 8436719 w 12192000"/>
              <a:gd name="connsiteY68" fmla="*/ 3216877 h 6583680"/>
              <a:gd name="connsiteX69" fmla="*/ 8492836 w 12192000"/>
              <a:gd name="connsiteY69" fmla="*/ 3189316 h 6583680"/>
              <a:gd name="connsiteX70" fmla="*/ 8603673 w 12192000"/>
              <a:gd name="connsiteY70" fmla="*/ 3161607 h 6583680"/>
              <a:gd name="connsiteX71" fmla="*/ 8636737 w 12192000"/>
              <a:gd name="connsiteY71" fmla="*/ 3139376 h 6583680"/>
              <a:gd name="connsiteX72" fmla="*/ 8650237 w 12192000"/>
              <a:gd name="connsiteY72" fmla="*/ 3130053 h 6583680"/>
              <a:gd name="connsiteX73" fmla="*/ 8646884 w 12192000"/>
              <a:gd name="connsiteY73" fmla="*/ 3132557 h 6583680"/>
              <a:gd name="connsiteX74" fmla="*/ 8686800 w 12192000"/>
              <a:gd name="connsiteY74" fmla="*/ 3120044 h 6583680"/>
              <a:gd name="connsiteX75" fmla="*/ 8728364 w 12192000"/>
              <a:gd name="connsiteY75" fmla="*/ 3092335 h 6583680"/>
              <a:gd name="connsiteX76" fmla="*/ 8839200 w 12192000"/>
              <a:gd name="connsiteY76" fmla="*/ 3064625 h 6583680"/>
              <a:gd name="connsiteX77" fmla="*/ 8922327 w 12192000"/>
              <a:gd name="connsiteY77" fmla="*/ 3036916 h 6583680"/>
              <a:gd name="connsiteX78" fmla="*/ 8977745 w 12192000"/>
              <a:gd name="connsiteY78" fmla="*/ 3023062 h 6583680"/>
              <a:gd name="connsiteX79" fmla="*/ 9060873 w 12192000"/>
              <a:gd name="connsiteY79" fmla="*/ 2995353 h 6583680"/>
              <a:gd name="connsiteX80" fmla="*/ 9185564 w 12192000"/>
              <a:gd name="connsiteY80" fmla="*/ 2967644 h 6583680"/>
              <a:gd name="connsiteX81" fmla="*/ 9227127 w 12192000"/>
              <a:gd name="connsiteY81" fmla="*/ 2939935 h 6583680"/>
              <a:gd name="connsiteX82" fmla="*/ 9268691 w 12192000"/>
              <a:gd name="connsiteY82" fmla="*/ 2926080 h 6583680"/>
              <a:gd name="connsiteX83" fmla="*/ 9337964 w 12192000"/>
              <a:gd name="connsiteY83" fmla="*/ 2898371 h 6583680"/>
              <a:gd name="connsiteX84" fmla="*/ 9421091 w 12192000"/>
              <a:gd name="connsiteY84" fmla="*/ 2856807 h 6583680"/>
              <a:gd name="connsiteX85" fmla="*/ 9545782 w 12192000"/>
              <a:gd name="connsiteY85" fmla="*/ 2759825 h 6583680"/>
              <a:gd name="connsiteX86" fmla="*/ 9587345 w 12192000"/>
              <a:gd name="connsiteY86" fmla="*/ 2704407 h 6583680"/>
              <a:gd name="connsiteX87" fmla="*/ 9615055 w 12192000"/>
              <a:gd name="connsiteY87" fmla="*/ 2676698 h 6583680"/>
              <a:gd name="connsiteX88" fmla="*/ 9642764 w 12192000"/>
              <a:gd name="connsiteY88" fmla="*/ 2635135 h 6583680"/>
              <a:gd name="connsiteX89" fmla="*/ 9753600 w 12192000"/>
              <a:gd name="connsiteY89" fmla="*/ 2538153 h 6583680"/>
              <a:gd name="connsiteX90" fmla="*/ 9822873 w 12192000"/>
              <a:gd name="connsiteY90" fmla="*/ 2441171 h 6583680"/>
              <a:gd name="connsiteX91" fmla="*/ 9850582 w 12192000"/>
              <a:gd name="connsiteY91" fmla="*/ 2385753 h 6583680"/>
              <a:gd name="connsiteX92" fmla="*/ 9892145 w 12192000"/>
              <a:gd name="connsiteY92" fmla="*/ 2344189 h 6583680"/>
              <a:gd name="connsiteX93" fmla="*/ 9906000 w 12192000"/>
              <a:gd name="connsiteY93" fmla="*/ 2302625 h 6583680"/>
              <a:gd name="connsiteX94" fmla="*/ 9919855 w 12192000"/>
              <a:gd name="connsiteY94" fmla="*/ 2247207 h 6583680"/>
              <a:gd name="connsiteX95" fmla="*/ 9961418 w 12192000"/>
              <a:gd name="connsiteY95" fmla="*/ 2205644 h 6583680"/>
              <a:gd name="connsiteX96" fmla="*/ 9975273 w 12192000"/>
              <a:gd name="connsiteY96" fmla="*/ 2164080 h 6583680"/>
              <a:gd name="connsiteX97" fmla="*/ 10044545 w 12192000"/>
              <a:gd name="connsiteY97" fmla="*/ 2080953 h 6583680"/>
              <a:gd name="connsiteX98" fmla="*/ 10072255 w 12192000"/>
              <a:gd name="connsiteY98" fmla="*/ 1997825 h 6583680"/>
              <a:gd name="connsiteX99" fmla="*/ 10113818 w 12192000"/>
              <a:gd name="connsiteY99" fmla="*/ 1845425 h 6583680"/>
              <a:gd name="connsiteX100" fmla="*/ 10141527 w 12192000"/>
              <a:gd name="connsiteY100" fmla="*/ 1706880 h 6583680"/>
              <a:gd name="connsiteX101" fmla="*/ 10127673 w 12192000"/>
              <a:gd name="connsiteY101" fmla="*/ 723207 h 6583680"/>
              <a:gd name="connsiteX102" fmla="*/ 10113818 w 12192000"/>
              <a:gd name="connsiteY102" fmla="*/ 653935 h 6583680"/>
              <a:gd name="connsiteX103" fmla="*/ 10072255 w 12192000"/>
              <a:gd name="connsiteY103" fmla="*/ 501535 h 6583680"/>
              <a:gd name="connsiteX104" fmla="*/ 10030691 w 12192000"/>
              <a:gd name="connsiteY104" fmla="*/ 349135 h 6583680"/>
              <a:gd name="connsiteX105" fmla="*/ 10002982 w 12192000"/>
              <a:gd name="connsiteY105" fmla="*/ 321425 h 6583680"/>
              <a:gd name="connsiteX106" fmla="*/ 9975273 w 12192000"/>
              <a:gd name="connsiteY106" fmla="*/ 238298 h 6583680"/>
              <a:gd name="connsiteX107" fmla="*/ 9878291 w 12192000"/>
              <a:gd name="connsiteY107" fmla="*/ 155171 h 6583680"/>
              <a:gd name="connsiteX108" fmla="*/ 9809018 w 12192000"/>
              <a:gd name="connsiteY108" fmla="*/ 99753 h 6583680"/>
              <a:gd name="connsiteX109" fmla="*/ 9725891 w 12192000"/>
              <a:gd name="connsiteY109" fmla="*/ 44335 h 6583680"/>
              <a:gd name="connsiteX110" fmla="*/ 9684327 w 12192000"/>
              <a:gd name="connsiteY110" fmla="*/ 16625 h 6583680"/>
              <a:gd name="connsiteX111" fmla="*/ 9587345 w 12192000"/>
              <a:gd name="connsiteY111" fmla="*/ 2771 h 6583680"/>
              <a:gd name="connsiteX112" fmla="*/ 9579032 w 12192000"/>
              <a:gd name="connsiteY112" fmla="*/ 0 h 6583680"/>
              <a:gd name="connsiteX113" fmla="*/ 12192000 w 12192000"/>
              <a:gd name="connsiteY113" fmla="*/ 0 h 6583680"/>
              <a:gd name="connsiteX114" fmla="*/ 12192000 w 12192000"/>
              <a:gd name="connsiteY114" fmla="*/ 6583680 h 6583680"/>
              <a:gd name="connsiteX115" fmla="*/ 0 w 12192000"/>
              <a:gd name="connsiteY115" fmla="*/ 6583680 h 65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583680">
                <a:moveTo>
                  <a:pt x="1028370" y="3177066"/>
                </a:moveTo>
                <a:lnTo>
                  <a:pt x="1029817" y="3177199"/>
                </a:lnTo>
                <a:cubicBezTo>
                  <a:pt x="1035924" y="3177811"/>
                  <a:pt x="1038504" y="3178110"/>
                  <a:pt x="1033748" y="3177627"/>
                </a:cubicBezTo>
                <a:close/>
                <a:moveTo>
                  <a:pt x="8652070" y="3128684"/>
                </a:moveTo>
                <a:cubicBezTo>
                  <a:pt x="8653068" y="3127992"/>
                  <a:pt x="8652986" y="3128110"/>
                  <a:pt x="8650778" y="3129679"/>
                </a:cubicBezTo>
                <a:lnTo>
                  <a:pt x="8650237" y="3130053"/>
                </a:lnTo>
                <a:close/>
                <a:moveTo>
                  <a:pt x="896994" y="394937"/>
                </a:moveTo>
                <a:lnTo>
                  <a:pt x="896866" y="395094"/>
                </a:lnTo>
                <a:cubicBezTo>
                  <a:pt x="895656" y="396452"/>
                  <a:pt x="895144" y="396933"/>
                  <a:pt x="896199" y="395773"/>
                </a:cubicBezTo>
                <a:close/>
                <a:moveTo>
                  <a:pt x="0" y="0"/>
                </a:moveTo>
                <a:lnTo>
                  <a:pt x="1987069" y="0"/>
                </a:lnTo>
                <a:lnTo>
                  <a:pt x="1980444" y="3328"/>
                </a:lnTo>
                <a:cubicBezTo>
                  <a:pt x="1978509" y="4655"/>
                  <a:pt x="1974518" y="5795"/>
                  <a:pt x="1925782" y="16625"/>
                </a:cubicBezTo>
                <a:cubicBezTo>
                  <a:pt x="1874930" y="27925"/>
                  <a:pt x="1849361" y="29854"/>
                  <a:pt x="1801091" y="44335"/>
                </a:cubicBezTo>
                <a:cubicBezTo>
                  <a:pt x="1773115" y="52728"/>
                  <a:pt x="1746300" y="64960"/>
                  <a:pt x="1717964" y="72044"/>
                </a:cubicBezTo>
                <a:lnTo>
                  <a:pt x="1607127" y="99753"/>
                </a:lnTo>
                <a:lnTo>
                  <a:pt x="1551709" y="113607"/>
                </a:lnTo>
                <a:cubicBezTo>
                  <a:pt x="1479396" y="161815"/>
                  <a:pt x="1539013" y="130283"/>
                  <a:pt x="1427018" y="155171"/>
                </a:cubicBezTo>
                <a:cubicBezTo>
                  <a:pt x="1412762" y="158339"/>
                  <a:pt x="1399497" y="165013"/>
                  <a:pt x="1385455" y="169025"/>
                </a:cubicBezTo>
                <a:cubicBezTo>
                  <a:pt x="1367146" y="174256"/>
                  <a:pt x="1348509" y="178262"/>
                  <a:pt x="1330036" y="182880"/>
                </a:cubicBezTo>
                <a:cubicBezTo>
                  <a:pt x="1316182" y="192116"/>
                  <a:pt x="1303843" y="204185"/>
                  <a:pt x="1288473" y="210589"/>
                </a:cubicBezTo>
                <a:cubicBezTo>
                  <a:pt x="1217091" y="240332"/>
                  <a:pt x="1175267" y="249282"/>
                  <a:pt x="1108364" y="266007"/>
                </a:cubicBezTo>
                <a:cubicBezTo>
                  <a:pt x="1071418" y="284480"/>
                  <a:pt x="1026735" y="292216"/>
                  <a:pt x="997527" y="321425"/>
                </a:cubicBezTo>
                <a:cubicBezTo>
                  <a:pt x="959492" y="359462"/>
                  <a:pt x="982210" y="345004"/>
                  <a:pt x="928255" y="362989"/>
                </a:cubicBezTo>
                <a:cubicBezTo>
                  <a:pt x="917468" y="373776"/>
                  <a:pt x="909981" y="381392"/>
                  <a:pt x="904927" y="386601"/>
                </a:cubicBezTo>
                <a:lnTo>
                  <a:pt x="896994" y="394937"/>
                </a:lnTo>
                <a:lnTo>
                  <a:pt x="901724" y="389154"/>
                </a:lnTo>
                <a:cubicBezTo>
                  <a:pt x="908682" y="379765"/>
                  <a:pt x="912939" y="368582"/>
                  <a:pt x="858982" y="404553"/>
                </a:cubicBezTo>
                <a:cubicBezTo>
                  <a:pt x="842679" y="415421"/>
                  <a:pt x="832470" y="433573"/>
                  <a:pt x="817418" y="446116"/>
                </a:cubicBezTo>
                <a:cubicBezTo>
                  <a:pt x="804626" y="456776"/>
                  <a:pt x="788857" y="463423"/>
                  <a:pt x="775855" y="473825"/>
                </a:cubicBezTo>
                <a:cubicBezTo>
                  <a:pt x="765655" y="481985"/>
                  <a:pt x="758345" y="493375"/>
                  <a:pt x="748145" y="501535"/>
                </a:cubicBezTo>
                <a:cubicBezTo>
                  <a:pt x="735143" y="511937"/>
                  <a:pt x="719374" y="518584"/>
                  <a:pt x="706582" y="529244"/>
                </a:cubicBezTo>
                <a:cubicBezTo>
                  <a:pt x="691530" y="541787"/>
                  <a:pt x="677561" y="555755"/>
                  <a:pt x="665018" y="570807"/>
                </a:cubicBezTo>
                <a:cubicBezTo>
                  <a:pt x="629275" y="613698"/>
                  <a:pt x="645748" y="618219"/>
                  <a:pt x="595745" y="653935"/>
                </a:cubicBezTo>
                <a:cubicBezTo>
                  <a:pt x="578939" y="665939"/>
                  <a:pt x="558800" y="672408"/>
                  <a:pt x="540327" y="681644"/>
                </a:cubicBezTo>
                <a:cubicBezTo>
                  <a:pt x="526473" y="700117"/>
                  <a:pt x="515092" y="720734"/>
                  <a:pt x="498764" y="737062"/>
                </a:cubicBezTo>
                <a:cubicBezTo>
                  <a:pt x="486990" y="748836"/>
                  <a:pt x="467860" y="751979"/>
                  <a:pt x="457200" y="764771"/>
                </a:cubicBezTo>
                <a:cubicBezTo>
                  <a:pt x="443978" y="780637"/>
                  <a:pt x="439738" y="802257"/>
                  <a:pt x="429491" y="820189"/>
                </a:cubicBezTo>
                <a:cubicBezTo>
                  <a:pt x="403772" y="865198"/>
                  <a:pt x="398426" y="865109"/>
                  <a:pt x="360218" y="903316"/>
                </a:cubicBezTo>
                <a:cubicBezTo>
                  <a:pt x="355600" y="917171"/>
                  <a:pt x="352895" y="931818"/>
                  <a:pt x="346364" y="944880"/>
                </a:cubicBezTo>
                <a:cubicBezTo>
                  <a:pt x="338918" y="959773"/>
                  <a:pt x="325214" y="971139"/>
                  <a:pt x="318655" y="986444"/>
                </a:cubicBezTo>
                <a:cubicBezTo>
                  <a:pt x="311154" y="1003946"/>
                  <a:pt x="310272" y="1023624"/>
                  <a:pt x="304800" y="1041862"/>
                </a:cubicBezTo>
                <a:cubicBezTo>
                  <a:pt x="262614" y="1182481"/>
                  <a:pt x="288488" y="1068007"/>
                  <a:pt x="263236" y="1194262"/>
                </a:cubicBezTo>
                <a:cubicBezTo>
                  <a:pt x="268776" y="1454651"/>
                  <a:pt x="225203" y="1670746"/>
                  <a:pt x="290945" y="1900844"/>
                </a:cubicBezTo>
                <a:cubicBezTo>
                  <a:pt x="294957" y="1914886"/>
                  <a:pt x="300788" y="1928365"/>
                  <a:pt x="304800" y="1942407"/>
                </a:cubicBezTo>
                <a:cubicBezTo>
                  <a:pt x="327167" y="2020690"/>
                  <a:pt x="304181" y="1976113"/>
                  <a:pt x="346364" y="2039389"/>
                </a:cubicBezTo>
                <a:lnTo>
                  <a:pt x="387927" y="2164080"/>
                </a:lnTo>
                <a:lnTo>
                  <a:pt x="401782" y="2205644"/>
                </a:lnTo>
                <a:lnTo>
                  <a:pt x="415636" y="2247207"/>
                </a:lnTo>
                <a:cubicBezTo>
                  <a:pt x="420254" y="2487353"/>
                  <a:pt x="417084" y="2727775"/>
                  <a:pt x="429491" y="2967644"/>
                </a:cubicBezTo>
                <a:cubicBezTo>
                  <a:pt x="431854" y="3013336"/>
                  <a:pt x="457706" y="3067700"/>
                  <a:pt x="498764" y="3092335"/>
                </a:cubicBezTo>
                <a:cubicBezTo>
                  <a:pt x="506684" y="3097087"/>
                  <a:pt x="496455" y="3078480"/>
                  <a:pt x="512618" y="3078480"/>
                </a:cubicBezTo>
                <a:cubicBezTo>
                  <a:pt x="528781" y="3078480"/>
                  <a:pt x="568323" y="3086241"/>
                  <a:pt x="595745" y="3092335"/>
                </a:cubicBezTo>
                <a:cubicBezTo>
                  <a:pt x="693064" y="3113961"/>
                  <a:pt x="787608" y="3150597"/>
                  <a:pt x="886691" y="3161607"/>
                </a:cubicBezTo>
                <a:cubicBezTo>
                  <a:pt x="960704" y="3169831"/>
                  <a:pt x="1001066" y="3174188"/>
                  <a:pt x="1020634" y="3176259"/>
                </a:cubicBezTo>
                <a:lnTo>
                  <a:pt x="1028370" y="3177066"/>
                </a:lnTo>
                <a:lnTo>
                  <a:pt x="1004726" y="3174895"/>
                </a:lnTo>
                <a:cubicBezTo>
                  <a:pt x="967324" y="3171823"/>
                  <a:pt x="934449" y="3171249"/>
                  <a:pt x="1149927" y="3203171"/>
                </a:cubicBezTo>
                <a:cubicBezTo>
                  <a:pt x="1742569" y="3290969"/>
                  <a:pt x="1108982" y="3188794"/>
                  <a:pt x="1537855" y="3244735"/>
                </a:cubicBezTo>
                <a:cubicBezTo>
                  <a:pt x="1593566" y="3252002"/>
                  <a:pt x="1648691" y="3263208"/>
                  <a:pt x="1704109" y="3272444"/>
                </a:cubicBezTo>
                <a:lnTo>
                  <a:pt x="4932218" y="3258589"/>
                </a:lnTo>
                <a:cubicBezTo>
                  <a:pt x="5010860" y="3257960"/>
                  <a:pt x="5089103" y="3245374"/>
                  <a:pt x="5167745" y="3244735"/>
                </a:cubicBezTo>
                <a:lnTo>
                  <a:pt x="8340436" y="3230880"/>
                </a:lnTo>
                <a:cubicBezTo>
                  <a:pt x="8399064" y="3222504"/>
                  <a:pt x="8427986" y="3219024"/>
                  <a:pt x="8440870" y="3217690"/>
                </a:cubicBezTo>
                <a:lnTo>
                  <a:pt x="8444906" y="3217359"/>
                </a:lnTo>
                <a:lnTo>
                  <a:pt x="8445074" y="3217369"/>
                </a:lnTo>
                <a:cubicBezTo>
                  <a:pt x="8447837" y="3217267"/>
                  <a:pt x="8450006" y="3217013"/>
                  <a:pt x="8449875" y="3216952"/>
                </a:cubicBezTo>
                <a:lnTo>
                  <a:pt x="8444906" y="3217359"/>
                </a:lnTo>
                <a:lnTo>
                  <a:pt x="8436719" y="3216877"/>
                </a:lnTo>
                <a:cubicBezTo>
                  <a:pt x="8430003" y="3215243"/>
                  <a:pt x="8433332" y="3209151"/>
                  <a:pt x="8492836" y="3189316"/>
                </a:cubicBezTo>
                <a:cubicBezTo>
                  <a:pt x="8528964" y="3177273"/>
                  <a:pt x="8603673" y="3161607"/>
                  <a:pt x="8603673" y="3161607"/>
                </a:cubicBezTo>
                <a:cubicBezTo>
                  <a:pt x="8618562" y="3151681"/>
                  <a:pt x="8629234" y="3144484"/>
                  <a:pt x="8636737" y="3139376"/>
                </a:cubicBezTo>
                <a:lnTo>
                  <a:pt x="8650237" y="3130053"/>
                </a:lnTo>
                <a:lnTo>
                  <a:pt x="8646884" y="3132557"/>
                </a:lnTo>
                <a:cubicBezTo>
                  <a:pt x="8638438" y="3139261"/>
                  <a:pt x="8629443" y="3148722"/>
                  <a:pt x="8686800" y="3120044"/>
                </a:cubicBezTo>
                <a:cubicBezTo>
                  <a:pt x="8701693" y="3112598"/>
                  <a:pt x="8712715" y="3098025"/>
                  <a:pt x="8728364" y="3092335"/>
                </a:cubicBezTo>
                <a:cubicBezTo>
                  <a:pt x="8764154" y="3079320"/>
                  <a:pt x="8803072" y="3076668"/>
                  <a:pt x="8839200" y="3064625"/>
                </a:cubicBezTo>
                <a:cubicBezTo>
                  <a:pt x="8866909" y="3055389"/>
                  <a:pt x="8893991" y="3044000"/>
                  <a:pt x="8922327" y="3036916"/>
                </a:cubicBezTo>
                <a:cubicBezTo>
                  <a:pt x="8940800" y="3032298"/>
                  <a:pt x="8959507" y="3028533"/>
                  <a:pt x="8977745" y="3023062"/>
                </a:cubicBezTo>
                <a:cubicBezTo>
                  <a:pt x="9005721" y="3014669"/>
                  <a:pt x="9032232" y="3001081"/>
                  <a:pt x="9060873" y="2995353"/>
                </a:cubicBezTo>
                <a:cubicBezTo>
                  <a:pt x="9148817" y="2977764"/>
                  <a:pt x="9107300" y="2987209"/>
                  <a:pt x="9185564" y="2967644"/>
                </a:cubicBezTo>
                <a:cubicBezTo>
                  <a:pt x="9199418" y="2958408"/>
                  <a:pt x="9212234" y="2947382"/>
                  <a:pt x="9227127" y="2939935"/>
                </a:cubicBezTo>
                <a:cubicBezTo>
                  <a:pt x="9240189" y="2933404"/>
                  <a:pt x="9255017" y="2931208"/>
                  <a:pt x="9268691" y="2926080"/>
                </a:cubicBezTo>
                <a:cubicBezTo>
                  <a:pt x="9291977" y="2917348"/>
                  <a:pt x="9315720" y="2909493"/>
                  <a:pt x="9337964" y="2898371"/>
                </a:cubicBezTo>
                <a:cubicBezTo>
                  <a:pt x="9445398" y="2844654"/>
                  <a:pt x="9316614" y="2891633"/>
                  <a:pt x="9421091" y="2856807"/>
                </a:cubicBezTo>
                <a:cubicBezTo>
                  <a:pt x="9462655" y="2824480"/>
                  <a:pt x="9514189" y="2801950"/>
                  <a:pt x="9545782" y="2759825"/>
                </a:cubicBezTo>
                <a:cubicBezTo>
                  <a:pt x="9559636" y="2741352"/>
                  <a:pt x="9572563" y="2722146"/>
                  <a:pt x="9587345" y="2704407"/>
                </a:cubicBezTo>
                <a:cubicBezTo>
                  <a:pt x="9595707" y="2694372"/>
                  <a:pt x="9606895" y="2686898"/>
                  <a:pt x="9615055" y="2676698"/>
                </a:cubicBezTo>
                <a:cubicBezTo>
                  <a:pt x="9625457" y="2663696"/>
                  <a:pt x="9631928" y="2647777"/>
                  <a:pt x="9642764" y="2635135"/>
                </a:cubicBezTo>
                <a:cubicBezTo>
                  <a:pt x="9772280" y="2484032"/>
                  <a:pt x="9626221" y="2665531"/>
                  <a:pt x="9753600" y="2538153"/>
                </a:cubicBezTo>
                <a:cubicBezTo>
                  <a:pt x="9763515" y="2528239"/>
                  <a:pt x="9812383" y="2459529"/>
                  <a:pt x="9822873" y="2441171"/>
                </a:cubicBezTo>
                <a:cubicBezTo>
                  <a:pt x="9833120" y="2423239"/>
                  <a:pt x="9838578" y="2402559"/>
                  <a:pt x="9850582" y="2385753"/>
                </a:cubicBezTo>
                <a:cubicBezTo>
                  <a:pt x="9861970" y="2369809"/>
                  <a:pt x="9878291" y="2358044"/>
                  <a:pt x="9892145" y="2344189"/>
                </a:cubicBezTo>
                <a:cubicBezTo>
                  <a:pt x="9896763" y="2330334"/>
                  <a:pt x="9901988" y="2316667"/>
                  <a:pt x="9906000" y="2302625"/>
                </a:cubicBezTo>
                <a:cubicBezTo>
                  <a:pt x="9911231" y="2284316"/>
                  <a:pt x="9910408" y="2263739"/>
                  <a:pt x="9919855" y="2247207"/>
                </a:cubicBezTo>
                <a:cubicBezTo>
                  <a:pt x="9929576" y="2230196"/>
                  <a:pt x="9947564" y="2219498"/>
                  <a:pt x="9961418" y="2205644"/>
                </a:cubicBezTo>
                <a:cubicBezTo>
                  <a:pt x="9966036" y="2191789"/>
                  <a:pt x="9967172" y="2176231"/>
                  <a:pt x="9975273" y="2164080"/>
                </a:cubicBezTo>
                <a:cubicBezTo>
                  <a:pt x="10018773" y="2098829"/>
                  <a:pt x="10014327" y="2148942"/>
                  <a:pt x="10044545" y="2080953"/>
                </a:cubicBezTo>
                <a:cubicBezTo>
                  <a:pt x="10056408" y="2054262"/>
                  <a:pt x="10063018" y="2025534"/>
                  <a:pt x="10072255" y="1997825"/>
                </a:cubicBezTo>
                <a:cubicBezTo>
                  <a:pt x="10089163" y="1947100"/>
                  <a:pt x="10106006" y="1900107"/>
                  <a:pt x="10113818" y="1845425"/>
                </a:cubicBezTo>
                <a:cubicBezTo>
                  <a:pt x="10129738" y="1733987"/>
                  <a:pt x="10117347" y="1779424"/>
                  <a:pt x="10141527" y="1706880"/>
                </a:cubicBezTo>
                <a:cubicBezTo>
                  <a:pt x="10190424" y="1315715"/>
                  <a:pt x="10164886" y="1566683"/>
                  <a:pt x="10127673" y="723207"/>
                </a:cubicBezTo>
                <a:cubicBezTo>
                  <a:pt x="10126635" y="699682"/>
                  <a:pt x="10117689" y="677163"/>
                  <a:pt x="10113818" y="653935"/>
                </a:cubicBezTo>
                <a:cubicBezTo>
                  <a:pt x="10092848" y="528118"/>
                  <a:pt x="10117221" y="591467"/>
                  <a:pt x="10072255" y="501535"/>
                </a:cubicBezTo>
                <a:cubicBezTo>
                  <a:pt x="10066844" y="474480"/>
                  <a:pt x="10048268" y="366713"/>
                  <a:pt x="10030691" y="349135"/>
                </a:cubicBezTo>
                <a:lnTo>
                  <a:pt x="10002982" y="321425"/>
                </a:lnTo>
                <a:cubicBezTo>
                  <a:pt x="9993746" y="293716"/>
                  <a:pt x="9998639" y="255823"/>
                  <a:pt x="9975273" y="238298"/>
                </a:cubicBezTo>
                <a:cubicBezTo>
                  <a:pt x="9934502" y="207720"/>
                  <a:pt x="9910453" y="193766"/>
                  <a:pt x="9878291" y="155171"/>
                </a:cubicBezTo>
                <a:cubicBezTo>
                  <a:pt x="9830085" y="97324"/>
                  <a:pt x="9877251" y="122496"/>
                  <a:pt x="9809018" y="99753"/>
                </a:cubicBezTo>
                <a:cubicBezTo>
                  <a:pt x="9730227" y="20960"/>
                  <a:pt x="9806094" y="84437"/>
                  <a:pt x="9725891" y="44335"/>
                </a:cubicBezTo>
                <a:cubicBezTo>
                  <a:pt x="9710998" y="36888"/>
                  <a:pt x="9700276" y="21410"/>
                  <a:pt x="9684327" y="16625"/>
                </a:cubicBezTo>
                <a:cubicBezTo>
                  <a:pt x="9653049" y="7241"/>
                  <a:pt x="9619672" y="7389"/>
                  <a:pt x="9587345" y="2771"/>
                </a:cubicBezTo>
                <a:lnTo>
                  <a:pt x="9579032" y="0"/>
                </a:lnTo>
                <a:lnTo>
                  <a:pt x="12192000" y="0"/>
                </a:lnTo>
                <a:lnTo>
                  <a:pt x="12192000" y="6583680"/>
                </a:lnTo>
                <a:lnTo>
                  <a:pt x="0" y="65836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9033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RESOURCELIBID_ANIM" val="4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RESOURCELIBID_ANIM" val="4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RESOURCELIBID_ANIM" val="4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RESOURCELIBID_ANIM" val="4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RESOURCELIBID_ANIM" val="4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RESOURCELIBID_ANIM" val="48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286</Words>
  <Application>Microsoft Office PowerPoint</Application>
  <PresentationFormat>宽屏</PresentationFormat>
  <Paragraphs>36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华文仿宋</vt:lpstr>
      <vt:lpstr>思源黑体 CN Normal</vt:lpstr>
      <vt:lpstr>造字工房朗倩（非商用）粗体</vt:lpstr>
      <vt:lpstr>字魂36号-正文宋楷</vt:lpstr>
      <vt:lpstr>Arial</vt:lpstr>
      <vt:lpstr>思源黑体 CN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jialin</dc:creator>
  <cp:lastModifiedBy>MyPC</cp:lastModifiedBy>
  <cp:revision>11</cp:revision>
  <dcterms:created xsi:type="dcterms:W3CDTF">2019-09-04T14:15:54Z</dcterms:created>
  <dcterms:modified xsi:type="dcterms:W3CDTF">2019-09-06T08:44:42Z</dcterms:modified>
</cp:coreProperties>
</file>